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b1ff3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4ab1ff3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ab1ff3ac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4ab1ff3ac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b1ff3ac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4ab1ff3ac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ab1ff3ac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4ab1ff3ac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  <a:defRPr/>
            </a:lvl4pPr>
            <a:lvl5pPr marL="2286000" lvl="4" indent="-3302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○"/>
              <a:defRPr/>
            </a:lvl5pPr>
            <a:lvl6pPr marL="2743200" lvl="5" indent="-3302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■"/>
              <a:defRPr/>
            </a:lvl6pPr>
            <a:lvl7pPr marL="3200400" lvl="6" indent="-3302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●"/>
              <a:defRPr/>
            </a:lvl7pPr>
            <a:lvl8pPr marL="3657600" lvl="7" indent="-3302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○"/>
              <a:defRPr/>
            </a:lvl8pPr>
            <a:lvl9pPr marL="4114800" lvl="8" indent="-330200" algn="l">
              <a:spcBef>
                <a:spcPts val="1600"/>
              </a:spcBef>
              <a:spcAft>
                <a:spcPts val="160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363347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59165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43278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558431"/>
            <a:ext cx="8520600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125594"/>
            <a:ext cx="852060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5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95536" y="249492"/>
            <a:ext cx="8435280" cy="426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sınavda yakın bir arkadaşınız kendisine kopya vermenizi isterse ne hissedersiniz?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sınavda bir arkadaşınız size kopyanın yazılı olduğu bir kâğıt verse ve bu kâğıdı diğer bir arkadaşınıza iletmenizi isterse ne hissedersiniz?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Sizce bu davranışlar etik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 teklif edilen bu davranışı yaptığınızda sizce sınava giren diğer öğrenciler de bu durumdan etkilenir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Etik dışı olan bu davranışlar sizce durdurulabilir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52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davranışlar durdurulmadığı zaman ileride birer meslek sahibi olacak sizlerin, meslek etiğini de etkiler mi?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709" y="6201029"/>
            <a:ext cx="1846217" cy="5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1840" y="6193571"/>
            <a:ext cx="1841247" cy="55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endParaRPr/>
          </a:p>
        </p:txBody>
      </p:sp>
      <p:pic>
        <p:nvPicPr>
          <p:cNvPr id="75" name="Google Shape;7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228" y="0"/>
            <a:ext cx="91542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79512" y="141480"/>
            <a:ext cx="8856984" cy="49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İnternet'i, insanlara zarar vermek için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İnternet'te yaptığı çalışmalara engel olmamalıyız.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gizli ve kişisel dosyalarına İnternet yoluyla ulaşmamalıyız.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Bilgilerin doğruluğuna tam olarak emin olmadan bilgileri savunmamalıyız.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Parasını ödemediğimiz yazılımları kopyalayıp kendi malımız gibi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elektronik iletişim kaynaklarını izinsiz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Elektronik iletişim ortamını başkalarının haklarına saygı göstererek kullanmalıyız.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İletişim sürecinde kullandığımız dilin doğuracağı sonuçları önceden düşünmeliyiz.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84150" algn="l" rtl="0">
              <a:spcBef>
                <a:spcPts val="500"/>
              </a:spcBef>
              <a:spcAft>
                <a:spcPts val="1600"/>
              </a:spcAft>
              <a:buClr>
                <a:srgbClr val="7F7F7F"/>
              </a:buClr>
              <a:buSzPts val="2500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Ekran Gösterisi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Palatino Linotype</vt:lpstr>
      <vt:lpstr>Simple Light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1</cp:revision>
  <dcterms:modified xsi:type="dcterms:W3CDTF">2020-10-18T19:45:55Z</dcterms:modified>
</cp:coreProperties>
</file>