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b086d97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4ab086d97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ab086d978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4ab086d978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ab086d978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4ab086d978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ab086d978_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ab086d978_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ab086d978_1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4ab086d978_1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ab086d978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4ab086d978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ab086d978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4ab086d978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ab086d978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4ab086d978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ab086d978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4ab086d978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ab086d978_1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4ab086d978_1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ab086d978_1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4ab086d978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ab086d978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g4ab086d978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b086d97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4ab086d97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ab086d97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4ab086d97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ab086d978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4ab086d978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ab086d978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4ab086d978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ab086d978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4ab086d978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ab086d978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4ab086d978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ab086d978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4ab086d978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1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61" name="Google Shape;61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730" t="12763" r="1908" b="265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14" name="Google Shape;114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248" t="13466" r="2085" b="199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20" name="Google Shape;120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882" t="14462" r="1107" b="17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26" name="Google Shape;126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223" t="13940" r="1530" b="298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32" name="Google Shape;132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893" t="12967"/>
          <a:stretch/>
        </p:blipFill>
        <p:spPr>
          <a:xfrm>
            <a:off x="-20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38" name="Google Shape;138;p2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958" t="13466" r="1105" b="199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44" name="Google Shape;144;p2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259" t="13654" r="1112" b="17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50" name="Google Shape;150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82" t="13170" r="1624" b="10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56" name="Google Shape;156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951" t="14335" r="1528" b="1489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62" name="Google Shape;162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2694"/>
          <a:stretch/>
        </p:blipFill>
        <p:spPr>
          <a:xfrm>
            <a:off x="0" y="1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68" name="Google Shape;168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378" t="15213" r="2092" b="1244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67" name="Google Shape;67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965" t="13897" r="26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73" name="Google Shape;73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520" t="13999" r="3776" b="2521"/>
          <a:stretch/>
        </p:blipFill>
        <p:spPr>
          <a:xfrm>
            <a:off x="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803" t="14400" r="1530" b="27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84" name="Google Shape;84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823" t="13908" r="1669" b="2001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0" name="Google Shape;90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821" t="13660" r="1811" b="1750"/>
          <a:stretch/>
        </p:blipFill>
        <p:spPr>
          <a:xfrm>
            <a:off x="-5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6" name="Google Shape;96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78" t="13648" r="2928" b="34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2" name="Google Shape;102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260" t="13481" r="2511" b="1994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8" name="Google Shape;108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104" t="14216" r="2647" b="274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(16:9)</PresentationFormat>
  <Paragraphs>0</Paragraphs>
  <Slides>19</Slides>
  <Notes>19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</dc:creator>
  <cp:lastModifiedBy>Fatma</cp:lastModifiedBy>
  <cp:revision>1</cp:revision>
  <dcterms:modified xsi:type="dcterms:W3CDTF">2020-09-21T09:52:49Z</dcterms:modified>
</cp:coreProperties>
</file>