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2"/>
  </p:notesMasterIdLst>
  <p:sldIdLst>
    <p:sldId id="256" r:id="rId2"/>
    <p:sldId id="261" r:id="rId3"/>
    <p:sldId id="276" r:id="rId4"/>
    <p:sldId id="266" r:id="rId5"/>
    <p:sldId id="270" r:id="rId6"/>
    <p:sldId id="271" r:id="rId7"/>
    <p:sldId id="275" r:id="rId8"/>
    <p:sldId id="277" r:id="rId9"/>
    <p:sldId id="278" r:id="rId10"/>
    <p:sldId id="280" r:id="rId11"/>
    <p:sldId id="264" r:id="rId12"/>
    <p:sldId id="279" r:id="rId13"/>
    <p:sldId id="281" r:id="rId14"/>
    <p:sldId id="258" r:id="rId15"/>
    <p:sldId id="282" r:id="rId16"/>
    <p:sldId id="283" r:id="rId17"/>
    <p:sldId id="284" r:id="rId18"/>
    <p:sldId id="287" r:id="rId19"/>
    <p:sldId id="285" r:id="rId20"/>
    <p:sldId id="28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C42B-3334-4780-B081-301658993DF1}" type="datetimeFigureOut">
              <a:rPr lang="tr-TR" smtClean="0"/>
              <a:pPr/>
              <a:t>10.10.2020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3DFD2-DDAB-4AA5-B27A-71CFDBF16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71600" y="2132856"/>
            <a:ext cx="727280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Fan Heiti Std B" pitchFamily="34" charset="-128"/>
              </a:rPr>
              <a:t>KAPASİTE ÖLÇÜ BİRİMLERİ</a:t>
            </a:r>
            <a:endParaRPr lang="tr-T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9396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076056" y="2825552"/>
            <a:ext cx="3520982" cy="40324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Küçük olması nedeniyle kullanımı kolaydır.</a:t>
            </a:r>
          </a:p>
          <a:p>
            <a:r>
              <a:rPr lang="tr-TR" sz="2800" dirty="0" smtClean="0">
                <a:latin typeface="+mj-lt"/>
              </a:rPr>
              <a:t>Günümüzde 4-8-16-32-64-128-256 GB </a:t>
            </a:r>
            <a:r>
              <a:rPr lang="tr-TR" sz="2800" dirty="0" err="1" smtClean="0">
                <a:latin typeface="+mj-lt"/>
              </a:rPr>
              <a:t>usb</a:t>
            </a:r>
            <a:r>
              <a:rPr lang="tr-TR" sz="2800" dirty="0" smtClean="0">
                <a:latin typeface="+mj-lt"/>
              </a:rPr>
              <a:t> bellekler vardır.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282050" y="1772816"/>
            <a:ext cx="3666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Usb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Bellek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770" name="Picture 2" descr="http://www.go220.com/images/feeae91f-13c8-441a-8bf1-b52b02a206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420888"/>
            <a:ext cx="5711133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292080" y="2636912"/>
            <a:ext cx="3520982" cy="40324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Hard disk en büyük kapasiteye sahip depolama birimlerinden biridir. </a:t>
            </a:r>
          </a:p>
          <a:p>
            <a:r>
              <a:rPr lang="tr-TR" sz="2800" dirty="0" smtClean="0">
                <a:latin typeface="+mj-lt"/>
              </a:rPr>
              <a:t>Günümüzdeki hard diskler 200 GB – 1 TB aralığında kapasitelere sahiptir.</a:t>
            </a:r>
          </a:p>
        </p:txBody>
      </p:sp>
      <p:pic>
        <p:nvPicPr>
          <p:cNvPr id="2050" name="Picture 2" descr="http://th09.deviantart.net/fs70/PRE/f/2014/021/0/7/hard_disk_hdd_3_5_sata_high_definition_render_png_by_jonathanrey-d736d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5067995" cy="409416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364088" y="1772816"/>
            <a:ext cx="35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Sabit Disk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716016" y="2825552"/>
            <a:ext cx="3888432" cy="40324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Taşınabilir diskler en büyük kapasiteye sahip depolama birimleridir.</a:t>
            </a:r>
          </a:p>
          <a:p>
            <a:r>
              <a:rPr lang="tr-TR" sz="2800" smtClean="0">
                <a:latin typeface="+mj-lt"/>
              </a:rPr>
              <a:t>500GB </a:t>
            </a:r>
            <a:r>
              <a:rPr lang="tr-TR" sz="2800" dirty="0" smtClean="0">
                <a:latin typeface="+mj-lt"/>
              </a:rPr>
              <a:t>– 1 TB – 2 TB aralığında kapasitelere sahiptir.</a:t>
            </a:r>
          </a:p>
        </p:txBody>
      </p:sp>
      <p:pic>
        <p:nvPicPr>
          <p:cNvPr id="31746" name="Picture 2" descr="http://images.gittigidiyor.com/6178/ADATA-CH94-1TB-Siyah-2-5-quot-SUPER-FIYAT__6178954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948535" cy="446449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784969" y="1844824"/>
            <a:ext cx="535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Taşınabilir Disk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499992" y="2636912"/>
            <a:ext cx="4392488" cy="40324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Fotoğraf makinesi ve telefonlarda bulunan depolama birimidir. Kart okuyucularla birlikte bilgisayarda da kullanılabilir.</a:t>
            </a:r>
          </a:p>
          <a:p>
            <a:r>
              <a:rPr lang="tr-TR" sz="2800" dirty="0" smtClean="0">
                <a:latin typeface="+mj-lt"/>
              </a:rPr>
              <a:t>Günümüzde 8-16-32-64 GB hafıza kartları vardır.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572000" y="1772816"/>
            <a:ext cx="41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Hafıza Kartı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3794" name="Picture 2" descr="http://store.pierrecardintabletpc.co.uk/media/catalog/product/cache/1/image/9df78eab33525d08d6e5fb8d27136e95/p/c/pc-sdhc8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427984" cy="442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auhaus 93" panose="04030905020B02020C02" pitchFamily="82" charset="0"/>
              </a:rPr>
              <a:t>Dosyaların Kapladıkları Alanlar    . </a:t>
            </a:r>
            <a:endParaRPr lang="tr-TR" sz="4000" dirty="0"/>
          </a:p>
        </p:txBody>
      </p:sp>
      <p:sp>
        <p:nvSpPr>
          <p:cNvPr id="4" name="Dikdörtgen 3"/>
          <p:cNvSpPr/>
          <p:nvPr/>
        </p:nvSpPr>
        <p:spPr>
          <a:xfrm>
            <a:off x="642910" y="1643050"/>
            <a:ext cx="9286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tr-TR" sz="1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4282" y="3714752"/>
            <a:ext cx="1888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anose="04040905080B02020502" pitchFamily="82" charset="0"/>
              </a:rPr>
              <a:t>1 BYTE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4098" name="Picture 2" descr="https://encrypted-tbn1.gstatic.com/images?q=tbn:ANd9GcQFbjqikbrdplD6mZ5ZXtgjTh-HJO5f6Z4v4c16qZzW7eB0-J0h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1643050"/>
            <a:ext cx="1214446" cy="1214447"/>
          </a:xfrm>
          <a:prstGeom prst="rect">
            <a:avLst/>
          </a:prstGeom>
          <a:noFill/>
        </p:spPr>
      </p:pic>
      <p:sp>
        <p:nvSpPr>
          <p:cNvPr id="8" name="7 Sağ Ok"/>
          <p:cNvSpPr/>
          <p:nvPr/>
        </p:nvSpPr>
        <p:spPr>
          <a:xfrm>
            <a:off x="3929058" y="2071678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572000" y="1785926"/>
            <a:ext cx="40719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Word dosyaları genelde KB </a:t>
            </a:r>
            <a:r>
              <a:rPr lang="tr-TR" dirty="0" err="1" smtClean="0"/>
              <a:t>lık</a:t>
            </a:r>
            <a:r>
              <a:rPr lang="tr-TR" dirty="0" smtClean="0"/>
              <a:t> yer kaplar. Çok uzun sayfalar ve resimler varsa MB </a:t>
            </a:r>
            <a:r>
              <a:rPr lang="tr-TR" dirty="0" err="1" smtClean="0"/>
              <a:t>lık</a:t>
            </a:r>
            <a:r>
              <a:rPr lang="tr-TR" dirty="0" smtClean="0"/>
              <a:t> yer kaplayabilir.</a:t>
            </a:r>
            <a:endParaRPr lang="tr-TR" dirty="0"/>
          </a:p>
        </p:txBody>
      </p:sp>
      <p:sp>
        <p:nvSpPr>
          <p:cNvPr id="4100" name="AutoShape 4" descr="data:image/jpeg;base64,/9j/4AAQSkZJRgABAQAAAQABAAD/2wCEAAkGBxQQERAQERQQFRAVEBQUFA8QFxUQEBUWFR8WGBQVFBQYHCggGBooGxUYITIhJSkrLi4uGB8zODMsNygtLisBCgoKDg0OGxAQGy8kHyQ0NCwsLDQ0LC8sLCwsLCwsLCwsLC8sLCwvLCwsLCwsLCwsLC8sLCwsLCwsLCwsLCwsLP/AABEIAMwAzAMBIgACEQEDEQH/xAAcAAACAgMBAQAAAAAAAAAAAAAABQMEAQIGBwj/xABREAABAgMCBBAJCQcCBwAAAAABAAIDBBESIQUGMVETMjM0QVJhY3FykZKxstHSBxUXIiNTdIGhFiRCg5Oio9PhFDVis8HC8DaCJUNEVGSE8f/EABoBAQADAQEBAAAAAAAAAAAAAAABAgMEBQb/xAAoEQACAQIEBQUBAQAAAAAAAAAAAQIDERIhMVEEExRBUhUyobHR8HH/2gAMAwEAAhEDEQA/APcUIQgBCEIAVOdn2wqVtVNaNa1z3GmW5oJVxJZk/O5fixegIDfx63aR/sY3cWPHrdpH+xjdxNKoQCvx63aR/sY3cR49btI/2MbuJpVZQCrx63aR/sY3cR49btI/2MbuJrVCAVePW7SP9jG7iPHrdpH+xjdxNVlAKfHrdpH+xjdxHj1u0j/Yxu4myCgFPj1u0j/Yxu4s+PW7SP8AYxu4mLwoHtQEEHDUNxDSS1xyNiNdDceAPAJ9yZMeDkSiahktIqaHK03tPCDclsjOOg2nXmCHUe28mCdg33mGfu8GQDq0KODFDgCFIgBCEIAQhCAF5j4TPCDGwfHZLwGsLiy25z6kUNwuHAeTdXpy+ffDZ+8W+zt6XKstCs3ZZB5W57NL813eWR4Wp7NL813eXABbBUxM58ctzvh4WZ7NL813eULvCbNl7YhbAttBANl30rjdaXEBbhRiZHMlud2PCrO5oHNd3lsPCpO5oHNd3ly0ti/MxJd84yE50sy1bjBzAG2aWvNLrV1dgKnKwHRHshsFp73tYxooCXOIDRU3XkhMTGOZ23lTnc0Dmu7yz5Up3NA5ru8lnk9wl/2kTnwe+lOFcCzEoQ2ZgxYROQvHmmmWy8Va73FReRDnUR1XlRnc0Dmu7yyPCjO5oHNd3lw6Z4Jxfmpu+XgRogyW2tpD4LbqN+KYmRzJ7nTeVCd3jmu7yPKhO7xzXd5KZjEjCENtp0pGp/BYinmscT8Ehc0gkEEEGhBuIIygjYTFIh1Ki1O18p87vPNd3lnynzu8813eXELKjEyObPc7Xynzu8813eTXFvwiR40YQ4wZQgkFlRkvvB3KrzVM8XdXbxH9UqVJ3LQqSckrn0LLxNEYHZwkss4tmorR9KGTTYNDkI96a4BHoGcUKhLj/iFN7f8A0W52kkCL+z+c3W9fOZswTub31eDJ0EGKHCoS6ali02m/odwpfLxv2c1GoVvbswTuZ4fV4MgHSoUcGKHCoUiAEIQgBfPvhr/eLfZ29Ll9BL598Nf7xb7O3pcqy0KVPacCFsFqtgszmNgtgtAtwoIPWcV/9MT/AAzH9q8+xU19I+2y/wDMYvQcWP8ATE/wzH9q8+xU19I+2y/8xil9i0ux6B4YcNzEvPQWwI0WG39kY6yxxa21biipGegHInGLmEHYXwNNsm6PfDERoi0AJLWh8N+a0CdjNuo8JOAZOZm4USanmSzxLtboJDS5zA6IbYJN1SSMn0Ujw5jVJyUg7BuDHOiF4c2JMGuR90R1qgtPIuuFB7graN3LvKTbeQh8GeLAwhNelB/Z4TQ+INuTpWVzEip3Bu1TrHfwgRRFfKSBEGXhHQ7cMAOcW3Os7DWg1FyZ+A8jQZ9o09plM9LLqfFeWvbZikRAbopDxkNzvPHDlVdImftgrdx7g7HifgOBbMRHDaRaRGnhrf8AFIpmMYj3xHUtPcXGlwq41NOVem4r4MwLhCMZeDLTIeITolXxYwbRpaDkiZfPC8/xjlGwZuagwxSHDjvY0ElxDWkgCpvKq07FJJ2u3cXLKwsqpQEzxd1dvEidUpYmeLurt4j+qVK1LU/cj6Dxf1BnFCXS7gMIXkD0b8t2ZMMX9QZwBL8M4v6O+1UjguXSegdDEisOVzOUJZMNYDVrmcFQeUJKzE5gykn3rc4qwxkqgLUCY/ZiCDWXJ4dCOY/wZjscGTooUUOFQuRbgh8I1hvcP4Xec0jMQcoVjB08YBa1wpDc4MplDHnStB2hoaZqUzIDqkLVjqiq2QAvn3w1/vFvs7ely+gl8/eGz94N9nb0uVZaFKntOAWwWq2CzOY2C6LFPFGLhIRtAfCD4VjzIpLQ61XI4A0pTMudCkhRC29pcDnaSD8FBH+nrWNcWFgnA7cFCIyJNRdUDTeA91t7iK3C6yK5V53ipr6R9sl/5jEprUkm8nKTeTwlbtNLxcdgi4hGxKV2eh+HA/8AEIPsTP5kZefIfELr3Ek53Ek/FChu7Kyd3c6bELGc4NmhEIJgvFiM0ZbOw5u6D8CV2eMWJEHCT3TuDZiAdENp8Iu8y3skEXsJ2WkZaryhbQ3FpqCQaUqDQ0zVClPKxKllZnsGIOKETBcZ85ORpZjNAdDoH+aLTmG0XuoAPM+K80xojtiTs3EhuDmOmIjmvbe1wJNCDmS17y6hcS4jIXEupwVWFDeViJSTVkgWVhZVSgJni7q7eI/qlLEzxd1dvEf1SpWpan7kfQWLx9CzgCZpVi+fQs4Ama6T0DYhRuat6oqgKsRiUYcgjQYnDD67KJ69qVYfb6B/DD67EA4lNKFMoZXShTIAXG46Ymw54h72BzhkNXNPK0g7C7JCA8d8l7PVN50b8xHkwb6pvOjfmL2JCjCiuFbHjvkxb6pvOjfmKnF8H7WxWQ9CZ5wedNGr5or6xe3JJNa7gcSN0BMKGCOx5qPBuPVN50b8xbeTcerbzo35i9bos0TChgjseR+Tcerbzo35iz5OB6tvOjfmL1tCYUMEdkeSeTkerbzo35iz5OR6tvOjfmL1pCYURgjsjyXydD1bedG76PJ2PVt50bvr1lCYUOXDZHk3k73tvOjd9Hk83tnOjd9esrCYUOXDZHk/k83tvOjd9XcF4jGG6oa1tbiRaJpmq5xoOBeloTCiVCK0RBIwNDYG5grFVqhSWNqrNVpVCA2ql2HtQdxofXar9Uvw6fQO40PrtQDWW0oUqiltKFKgBCEIAQhCAEkmteQOLG6AnaSTWvIHFi9AQDGK+y0nMFAzRnAOGh0IBFSa3+5bzupv4pWzY2hy4fStmDapkrZbWnwRK4NLEbeuU9iLEbevj2Llh4QN4PPHYs/L/eDzx2Lt9O4nx+V+nN1lHy+zqLEbeuU9iLEbevj2Ll/l/vB547EfL/eDzx2J6dxPj8r9HWUfL7On0ONvXx7EaHG3r49i5j5f7weeOxHy+3g8/wDRPTuJ8flfo6yj5fZ09iNvXx7FjQ429fHsXMfL7eDz/wBFluPlf+Qef+iencT4/K/R1lHy+zprEbevj2LFiNvXx7EgZjmTkgHnfomMvhqK9toQWi6oaYnnH3UWcuErR9y+V+kri6T0f2XrEbevj2LFiNvXx7Er+Ub7QYIBLj9EOqehMIE+9w86GGu2Wl144blSXD1I6r6JjxNOWj+ySzG3r73YsWY29fe7Fu+astLnWRS6ldnkUclPCKXAClkA1rWta9ipgla9i6qwbtfM0hTbhFMF9m1ZDqtrSh/+KPDh9C7jQ+u1QxNe/UN6XKXDeov40PrtVDQcS2lClUUtpQpUAIQhACEIQAkk1ryBxYvQE7SSa13A4sXoCAuzupv4pWsxrR/sx6izO6m/ilEXWrvZz1VaOqIloeVNg3DgWdBTSHK1A4EwlMC28poc2yvqZcRGObZ8+qVzm9BRoK6kYunO3Jkreqc1gl0M0cOAi8KseLhJ2TJdFrVCMQFJoFyZNkzmW5labCs6yHLFH7OnWApRjibV1BlUYlkxlG+bQXHpWVareNkWhCzGIiw4epgWjlOdMJFgLqub5+ydgDYSmHLkUJTiWY6lq0ASdnZ4V5VayWTOqndvMozVGRHWW0cTUvFagbNOFLYk44PLq1BrQC6mYpo6C+24Ua3O4guHAEuwhI2DUPDq8q1pOOjMqkZaojsOdea0y9qbYEABiUy2WV+9RUxFAhgGmQUAy+9WcCDzolD9Fn91ypxDvTf93NOGVqq/uxmJr3/129LlNhrUX8aH12qF+vfqG9LlLhrUX8aH12rzD1RzLaUKVRS2lClQAhCEAIQhACSTeu4HFi9ATtJZvXUDixegIC1O6m/ilSUrL0zwP7VFO6m/ilbPiWZYuzS5PI2qlEPQVy8i1gFwJplN45FmL5tzbq5kpgYzy7mirntN1zmk/FtRRZm8YpeGAQ/RCcjYd595NAF3cxatnm9rJDSAKbCsul7eU+5U8FzrI7LbPe06YcKvtdsFVcr5omNtGVIuDdkUqq8WTqN1MIkU5BkUNkrSM5d2Q8PYUvliFvDhJwyHXMFuZRtMtDnOQ+5Xdfcry76FWHMZBZGSl1/IrEwx9xaDcBTIf6rZ0BrRde7OsBxuvNyxum7ovpkzWGY2R2TYDvNqoouDnPdWrQdkHY3N1Wi6rgTkW8SPW6ihTknkWtFrMUPkHjK0gZ8o+Cs4KZZdE4rf7kwbFJK1dCDXEgUq0V5Sq1arcWmXo00ppoXO179Q3pcpsM6i/jQ+u1QO159Q3pcpsM6i/jQ+u1ch2jqW0oUqiltKFKgBCEIAQhCAElm9dQOJF6AnSSzmuoPEi9AQFmd1N/FK0ndZxPZXdQrM7qb+KVHhE0kovsb+oUDPGoEe4cGVT1vr0pJKzpcwXVNAtYk48HKRuKXUVjzzr8ETr4Lw5h92wdwrt5DD0GK2rnNY8XOa40v3DsheRyuEiMp5U2hzdadOUcBUQqWZVnrcMNcKtIIzg1C30JeXyWE3wXB0JxaRlH0TwjIV2OLuNLYx0OOWh50rwLLDuHMVvjZKijoWwlu8JZOYcYxwDS1w2XVoOAKB2Ha0o0bp01OBaqnN5i6WQ3sosJQcO0A80EnLfkz1CxL4witIjaDbNv5QnLnsE0ObCzYWJOYZGbaYajkI4RsKcNWTdi6iRsYtY2m/2jpKsAKvMab/AG/1KpJ3NqasxS7Xn1DelynwxqL+ND67VXOvPqG9LlPhjUX8MPrtWZ0DuW0oUqiltKFKgBCEIAQhCAEknddQeJF6AnaSTuuoPEi9AQE86fRv4pUWFNYxvY3/AMsqSd1N/FK0wiKyUUf+G/8AllAz5slYxaBQnIFbM2Tcb7tnKsQpMUHAFMJNdHTSPPcosgbFVuVmiLhkzdi1bIhStkb6g7GUFR0siG0XWTTwP6gmqlM1loXcFSqkOSI2TyqWHJGtVHSyKlsxwb8h3ctVNBnnM0pcN0Ej4ZFVhybjs/FWBIHPw7Cr0sloVsWIOHXBwtPcc4N4VuJhl2wGUOQ339iXNwMHX1v3D+isswQAMrqV2w/qrqnWjpIWLMHDb2EPBLTW+z5pHvBvT6QxwiMILi57Tla+l3ARkSWFgMXGrr7r3A1/VXIOA2bNoUzEqLVe7v8A6WWJaHZSmN8tEuLnMOyHtNOUVCtNwhCjOOhPDqNFaVurWnQuRgYvQ6Xvfkz15Lk6wHg5sAvsEm01lamtKWu1Z4ZLU6qUpt5pEp159Q3pcrGF9Rfww+u1Vifnn1DelysYXPoX8MPrsVTpHktpQpVFLaUKVACEIQAhCEAJJO66g8WL0BO0jntdQeJF6AgJp3U38UrSf1nF9kf1Ct53U38UrWaaXSr2gEuMs4ADKSWEABStSHoeCQmGg4BwqZrdxOGYuzdB83jZPpMB+KyMXZsf9PF5i9fHDdHkYZ7MVNhnMP8APcrDYdKHoTFuL81swIvNK2h4DmhlgRqbgIUY47onBPZlKGwXZf8AOBWIb6ZLti+qsDAc16iN7wpIeBpkV+bxa3ZW7Cq5x3JUJbFe1dWmypNEAqKH9OVTNwJHv9DHGa40ojxPMXegj1uvGVRijuWwy2MQn1rddXMK7t6sQSBWy0jd2TXOPfsLWHgaNWuhTFctC2t6tQsHR6j0cUXjTMrSmzXLyKrlHcsoy2J4QcQbm0AvJGSuauzfsZ1M2JQCgoa0zV3SdxROkYxfUQ30plcyzWm4AblsMHxaFphutOINoMJZwOIvy31Wd1uaWlsMYUy00A8594sDKc5JyUuyJjgl9oudRwq1umpsWgaLnpfB0QGtmKKG4UNOECv+VTzAMo6FbtAitk31IrfXKsqmG2TNad8WaJTrz6hvS5WMLn0L+GH12KsdefUN6XKxhjUYnDD67FzHSPpbShSqGV0oUyAEIQgBCEIASOe11B4kXoCeJHPa5g8SL0BASzYqxw/hKrQ8NwWta1zyCGtBFl9xAFdhXloYbczeQICr4+gbc81/YsePYG3PNf2K3obdq3kCNDbmbyBAU/HsDbnmv7Fjx5A255r+xXNDbmbyBGht2reQICn48gbc81/YseO4G3PNf2K7oTczeQLGhtzN5AgKXjuBtzzX9iwcNwNuea/sV3QxmbyBGhtzN5AgKPjuBt/uv7EeOoO3+6/sV3Q27VvIEaG3M3kCAo+OoG3+6/sR46g7f7r+xXtDbmbyBGht2reQICh45g7f7r+xHjmBt/uv7Fe0NuZvIEaG3M3kCAVS8YRZnRGGrBCDa0Ivqbrxuq3hjUYnDD67FbDQMgA4LlUwvqMThh9diAfSulCmUMrpQpkAIQhACEIQAk2GpSKXQ4kDQrbbQIi2rJDhQ6W+uROUIDlaz+1kfxkVn9pI/jLqqIogOVrP7WR/GWPn+0kfxl1dEUQHK/P9pI/jLHz/AGkjyxl1dEUQHKfP9pI8sZHz/aSPLGXV0RRAcpSf2kjyxkUn9pI8sZdXRFEBylJ/aSPLGWLM/tJHljLrKIogOTpP7SR5YyKT+0kuWMusoiiA5OzP7SR/GRZn9rI/jLrKIogOS+f7WR/GWRLzkXzIglGsLm2izRS6jSHXVu2F1dEUQGsJtBRboQ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2" name="Picture 6" descr="http://ce-ya.net/wp-content/uploads/2014/01/jpg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00372"/>
            <a:ext cx="1071570" cy="1071570"/>
          </a:xfrm>
          <a:prstGeom prst="rect">
            <a:avLst/>
          </a:prstGeom>
          <a:noFill/>
        </p:spPr>
      </p:pic>
      <p:sp>
        <p:nvSpPr>
          <p:cNvPr id="12" name="11 Sağ Ok"/>
          <p:cNvSpPr/>
          <p:nvPr/>
        </p:nvSpPr>
        <p:spPr>
          <a:xfrm>
            <a:off x="3929058" y="3357562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4572000" y="3071810"/>
            <a:ext cx="407196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Resim dosyaları dijital makinelerle çekilmişse MB, internetten indirilen küçük boyutlu resimler  KB </a:t>
            </a:r>
            <a:r>
              <a:rPr lang="tr-TR" dirty="0" err="1" smtClean="0"/>
              <a:t>lık</a:t>
            </a:r>
            <a:r>
              <a:rPr lang="tr-TR" dirty="0" smtClean="0"/>
              <a:t> yer kaplar.</a:t>
            </a:r>
            <a:endParaRPr lang="tr-TR" dirty="0"/>
          </a:p>
        </p:txBody>
      </p:sp>
      <p:sp>
        <p:nvSpPr>
          <p:cNvPr id="4104" name="AutoShape 8" descr="data:image/jpeg;base64,/9j/4AAQSkZJRgABAQAAAQABAAD/2wCEAAkGBxAQERIQEBQQEA8SGBMQDhAQEBUVEBAWFREXFxQUFBUYICggGBolGxQVIjEhJSkrLi4uGB8zODMsNygtLisBCgoKDg0OGhAQGiwkHyUsKywsLDIsLCwsLSwsLCwsLCwsLSwvLCwsLCwsLiwsLCwsLCwsLCwsLCwsLCwsLCwsLP/AABEIAOEA4QMBEQACEQEDEQH/xAAcAAEAAQUBAQAAAAAAAAAAAAAACAIDBAUGBwH/xABPEAABAwECBwkNBgMGBgMAAAABAAIDBAURBgcSITFBURMXMlRhcZGx0RUiNVJTcnOBkpOhssEjQkN0lLQUNIIkM2JjovAIRKOzwuElJmT/xAAaAQEBAAMBAQAAAAAAAAAAAAAAAQIEBQMG/8QANREBAAEDAQUGBQMEAgMAAAAAAAECAxEEBRIUMVETITNBcYEyQpGh0SJhsTTB4fBS8RUjJP/aAAwDAQACEQMRAD8A9xQEBAQEGnt3CihoRfV1EUOvJc6+Q8zG3uOnUEHLSY5bEBuE0jhtFPLcekAoKd+exfKzfp5OxA357F8rN+nk7EDfnsXys36eTsQN+exfKzfp5OxA357F8rN+nk7EDfnsXys36eTsQN+exfKzfp5OxA357F8rN+nk7EDfnsXys36eTsQN+exfKzfp5OxBssH8ZtlV07aaCZ27Pv3MSRuYHkfdBdmyuTkQdigICAgICAgICAgICAgIPjiALzmAzknQEHhGM7HC9zn0lluyGC9ktY09+8g3EQn7o/x6Tfmu0kPOcHsELTtV5fBFJKCe/qZSRHfoN8juEeQXlB28GISvLQXVFKx2tv2hu9dyC5vA1vGqX2ZOxA3ga3jVL7MnYgbwNbxql9mTsQN4Kt41S+zJ2IPm8HW8apfZk7EFJxDVnGqX2ZOxBadiLrB/zNN7MnYrhMrEmJWrH/MU/sydiu6ZYk2KOqb+PAfU/sV3U3mvqMXFQzTLEfU7sV7OU32pwjwVq7O3CWQfZTNbJBPHfk5Wktv+68HV6wsJjE4ZROYe14osaArQ2hrnBtYBkwyuNwqQBoOyT5udRXrCAgICAgICAgICAgICDyjH3hg6kp20EDi2epBdKWm5zIQbjyjKII5muQed4ncXwtSV1RUg/wADAQC2+7d36dzvGfJAuvPKAOQJKwQxwsaxjWxxsGS1rQGtaNgAQWnV7RoBKuEyp7oN2H4Jgyd0G7D8EwZO6Ddh+CYMndBuw/BMGVJr27D8EwZUOrm7D8EwLElY3YfgrhGJNUt2H4Ko1lVK06iskaG07sk5isoYy7ChsanrrMipqlgkhfG29p0tOpzTqcNRXlVzl6U8kcMYGBNTY1QAS50DjlUtS28X3G8NcRwZB/7CxZPXMUONAVobQ1zgKwDJhmcQBUgaj/mfNzoPWEBAQEBAQEBAQEBBSZG7R0hBFTHJaJntiqN4LYiyBl2i5jB9S5BIvF/ZAo7NpIAA1wiY+X0j2h0n+onoQZtVLlHkGgfVWEWLlULkC5AuQLkC5BSWoKHNQWXxqjEmhVRqbTp+8csoYy7HBvNRQ8kY6l51c2dPItSzqe0ad9NUsD43i57dYOp7DqIOgrFkjFjAwIqbGqACXOp3EupKlua+43gOu4MgzdYQeuYosaArQ2hrnAVgF0MpzCpA1HZJ186D1hAQEBAQEBAQEBBETGBVyC064B7wBPLcA8gDvkHOGKQ5yHknOTcTfy3rLcq6Sx36eqW8eGVDkAbqy/JH3m+Lzr24W50eHFW+rDGFFH5RvtN7VeGudDibfVUMJaTyjfab2qcPc6HE2+qsYQ0vlG+03tTh7nQ4m31VC3qbyjPab2p2FfReIt9VQtun8oz2m9qnYV9DiLfWH3uzT+Uj9tvanY19F7e31h9FsU/lY/eN7VOyr6L21HWH3utT+Vi943tU7KvpK9rR1h87qU/lofes7U7OrpJ2lHWFLrSp/LQe9Z2puVdJXfp6rlwcAWkEHOCM4PKCsVa+0ou8dzKwkuhsEf2OL0f0Kxq5sqeTHY8tN4zEIL9p2dT2jTvpqlgfG8XOadLTqew6iNR1LFkjHjCwGqLGqBnc+mcb6WpAuzjOGuI4Mg+N145A9axRY0BWhtDXODawDJhlcbhUgDQdknzc6D1hAQEBAQEBAQEEPcYfhSu9PL8yDtaFjdyjzN4DNQ8UL6K38EekPlrszv1esr+Q3Y3oCyeeZfcluwdCHe+3DYOhUfc2wIheEMPt6GHzNsHQg+ZI2DoQMhuwdAQfNzb4regIve+GFnit9kId71qw2j+Ggu8RvUuDe8Sr1fS6fwqfRVaMf2buZecc3rLb2KP7JH5n0KlXNY5MRB9Y8tN4zEIMi0aCntCB9NUsbJG8XPYdWxzTpBB0EaFiyRixhYD1FjVAzufTuOVS1LcxzG8NcRwZB8dI5A9XxR40hWZFDXuAqxc2CY5hU6sl2yT5ufSHraAgICAgICAgh7jD8KV3p5fmQdlQv+yj8xnyhfQ2/hj0h8vcj9c+sr2Ws2GF6jiMskcQIBkeyME6BluDb/ipVVuxM9GVNO9VFPWcOmwhwJmo4HVDpWSNaWhzWsIIDnBoN5O0jpWrZ1dNyrdxht39DVao35nPsx8F8E5a9j5GyNiax2QMppOUbrzdcdV46Vlf1NNqYiYyw0+jqvRMxOClwVkkrZaESMD4m5ZkyTkuzMNwF/8AmDoSrUxFqLmOZTpJqvTazy8/p+W3lxa1ABLZoXHUC1zb/XnXjG0KPOJe87Mr8qo+jnrNwdqZ6l1KG5Ekf98XnvYxfpN2m/VdpWzXqKKaN/ynk1bemuV3Jt4745/s3lrYvp4YnSxyNmLBlPYGlrrhpLc+fmWvb11NVWJjDZu7Orpp3qZy4vLW852DLQwZaGHruDRvpofMb1Lh3/En1fR6bwqfRmVkV7HDkXlD3lfwYlDoMg6Yy5jhyEkj4H4KVcynktysLSQdSClB9Y8g3jMQgyLSoKe0KeSmqWB8bxc9h0jY5p1EHODqWLJGHGHgNUWPUfefTPJNLUDXdnyX3cGQfHSOQPV8UONEVYZQV7gKsd7BO7MKgDQ1x8p13bdIeuICAgICAgIIe4w/Cld6eX5kHVUb/s4/NZ8oX0Fv4Y9IfNXI/XPrK9lrNhhnWE/+1U3poP8AutWF34KvSf4elmP/AGU+sfy9ntdwqJJ6B34lMJGc5fI0kcxDFxrf6Ii5HV3LmK5qtT5x+WvwWb/B09BTHvZajLlkadN2QXuv5spgXpfntK66vKHnp47KiijzlrbHP/2CrH+V/wCFOvS5/S0+v5eNqP8A7KvT8NtDg7UttF1YZ7qckncQ5/fAx5IDge9uv77Xo9a8pv0TZ3N3v6vaNPXF/tN7u6ezhsK8Jntr5n0cpY0iOJ748kiQsvvN5BvAJI9S3rFiJtRFcNDUX5i9M25xyh21iRtjpJxQztrqh18ji+dpue8a7rw3m13LRuTM3I7SN2PRv2oiLdXZ1b0+rxu8jMbwRmIOYgjMQRtXZy4WMGWhgy0MPYcD3X00fmt6lxdT8cu/pfDhui1eDZagSOpJt0AJjdme0axtHKFlzhhyl0JbHO0PY4G/Q4dRWHJnzYj6J41X8xVyKf4STxT0hMiplPKDeAQecIKrXsuGtp309VGHxyC57TqOpzT91w0g6liqL+MHAeosefS59M8301SBdfdnyHXcGQfG68cgesYocaIqwyhr3gVQubBO45qgAZmuJ/E5fvc+kPXEBAQEBAQQ9xh+FK708vzIOhpH/Zs81vyhd+j4Y9HztyP1z6yu7os2OGZY9S1lRTvcbmNlhc8nQGtkaSegLC5GaJiOksreIriZ6w9BtjCymFr0tRFK19OItxne2/JAc6TTzEsd6lo0WKuwqpmO/OYb9y/TxFNUT3YxP3VVuFtNJa8Eu6t/hYY3tEmfJyng3/8AiPUlNiqLExjvmVqv0TqInPdEMay8IaRtt1VS6Vgp3x5LJc+S45MOYey7oWVdqudPTTjv/wC2NF2iNTVXnux+HOYY246arnMMz307iMgNkduZGSL7hsvvWxYtxTRGY72tqLk1XJxPd6r2AdrUUMkjK6Nj45A3IkfGHiJzb779YBytI2BY6mi5VETRPeulqt0zMXI7pdpTWzY1mNmlppN1fLcdyjeXk3XlrRqY3vjpWpNu/exFUcm7Tc09iJmiebymqqjI98jrsqRzpHXaL3OLjdyXldOIiIiIcqrMzMz5reWqmDdEMPY8An30zeQN6lyNXH63Z0c/odLctVtrc0IcLiLwqNZ/AywkugeW7W6jzg5issxPNjjHJkNtaqHCjY47QSPhnU3YMypdbtQPwW+0exN2DelYkwkqB+A32z2K7sdTeliTYXTj8BntnsTcjqm/LR4QYQCrhfT1NLHJC8XOaXnNsc03ZnDUQr2cJvyj3HFudUGNJuZMGtOvvZLgc2vMvOeb0hNKLQOYdSiqkBAQEBBD3GH4UrvTy/Mg29NJ3jPNb8oXeo+GPRwa4/VPqu7os2GDdEMPu6IYN0Qwbohg3RDD7uiGDdEMG6IYN0RMPu6IYezYtXX0vs9S5es+KHU0Xwy6+5abdfCEFJagtuaqLMkaIxJoVUa2qpllEo09XR5llEsZh4FWC6vkGyocP+sV4zzescky4uCOYdSiqkBAQEBBD3GF4UrvTy/Mg0orJRmD5LtXflena3P+U/V59lR/xj6PfY8XN4ByH5wDpbs510eMpc7ha+isYuB4rv8AT2pxlK8LUrGLhviu/wBPapxkHCVLgxcR+K7ob2qcZC8JKsYuIth6G9qnGrwcqxi4h2H2W9qcacGuDFxBsPst7VONleC/dWMXNPsPst7VONnocFHVUMXFNs/0N7U42rovBR1VjFxS/wC2NU42rocDT1Vtxc0mwe7apxtXReBp6ukseyY6VmRHwdl1wF3Ita7dm5OZbNq1FuMQz7l5vUuQLkFJagtuaqLMkaIw5oVUYFRTrJEabUF1ozD/APS//vlec82cJkRcEcw6lFVICAgICDGdZ8JJJiiJOckxtJPPmQRGxgtAtOuAAAE0gAAuA77UEEtYOA3zW9SqKkBAQEBAQEBAQEBAQEBB8uQUlqChzUFiSNVGLLEqItWyP/k5/wA1J+4KwZJixcEcw6kFSAgICAgIIfYxPCld6eT5kEs4OC3mb1KouICAgICAgofMwaXNHO4BWKZnlDGa6Y5yxZLYpm8KaIcmWL+hekae7PKmXjVq7FPOuPqxJMJ6Nv4l5/wxvPxuuXrGivT8v3h41bS00fN9p/DGkwwphoErv6QOsrONBdnnh5VbWsRyz9GK/DVhzMieTyuH0vXpGzp86njO2KflolQcKap393T9Ie7qAWXBWo+Kv+GP/k79Xw2/5n8KDa1pu0RNbzR3fO5Xh9LHzff8Qx4vXT8sfT8y2OCVpzTiUTEEsIuuAF1994zcy8NZZot7u55tvZ2puXoq7TydAtJ0i5BSWoLbmoLD2KoihbnhSo/Ny/uCsWSYkXBHMOpBUgICAgICCH2MTwpXenk+ZBLKn4LeZvUFUX7kC5AuQLkC5BzuHEjm04ySRe8B1xuvFxNx9YC3dBTE3O/o5m1qqqbMY6tJDYUBa1z5ZCSASAGi68ct63J1NcTiKYc6nR2piJqqn7f5XhZdG3Tlu533dSx7a9LONPpo6z7qhFRt/CafOcT9VN69PzLu6ePlBVU7eDFCDt3Nt/SQm5cnnVP1O0s08qI+kPptoDMLgOQAJw+eazq8clmS3Dt+KyjTwwnWSxn2ydvxWcWIeU6qW1wBN+7nlb9VrbR+Vu7H+f2ddcua7Rcg+XIPhagsPGdBEu3vCtR+bl/cuUVMOLgjmHUgqQEBAQEBBD7GJ4UrvTyfMgljT8FnM3qCqMlAQEBAQc5h3/LDz29RW9s/xfZzNreB7w4z+OdcBszLqdnDhdtOFBq3K7kMZuyoNQ5XdhjvypMp2q4hN6VJcVcJl8vQEHZYvtE/9H1XM2j8vu7mx+Vfs69cx2hAQLkFh4zoIk294Vqfzcv7lyiphRcEcw6kFSAgICAgIIfYxPCld6eT5kEsKbgs5m9QVRlqAgICAg5zDv8Alh57eore2f4vs5m1vAj1hwC7L5wGfMM52BEznuX46OV3BjkPMxyxm5RHOYesWrk8qZ+ksqOwqt2iGT1i7rXnOptR80PWNFqJ5USyYsFKx2mMN86Rn0JXnOtsx5/aXrTs3Uz8uPWY/tllxYF1B4T4m8xcfoF5TtC35RL3p2RennMR9/wptPBN8ELpTI12RnLQ0i8X6ira10XK4pxzY39mVWrc172cfsz8X2ifnZ9V47R+X3bOx+Vfs7Bcx2hAQEFiTSqIkW/4Vqfzcv7lyiphRcEcw6kFSAgICAgIIfYxPCld6eT5kEr6bgs5m9QVRmqKICAgIObw8/lx57eore2f4vs5e1vAj1hi4EWdC+J0j42PflFoL2h1wAGi/RpXrrrtdNcUxMxGHjsvT267c1VUxM584y6pkDG8FrRzNA6lzpqmecuxFFMcoXLliyEQRRBqsKf5SbzfqFsaTxqWnr/6ev0aPF7om/o+q29o/L7tDY/Kv2diuY7YgICDHk4RVREi3/CtT+bl/cuUVMKLgjmHUgqQEBAQEBBD7GJ4UrvTyfMgldS6GczeoKoz1FEBAQEHNYefy489vUVvbP8AF9nL2t4EesPmAX8u7z3dQV2h4kehsnwJ9XTLQdQQEBAQanCr+Vm836hbGk8alp6/+nr9Gjxe/jc7Oorb2j8vu0Nj8q/Z2S5jtiAgIMWXhFVESbe8K1P5uX9y5RUwouCOYdSCpAQEBAQEEPsYnhSu9PJ8yCVtLoZzN6gqjYqKICAgIOYw9P2A89vUVvbP8T2cva3gx6w+YAn7B3nu6mq7Q8SPRNk+DPq6haDqiATcg1FbhBEx25sDpZfJxDKI5zoC2KNNXVG9PdHWWnd1luircjNVXSP9xCyLSrDnFMANQdURh3QL1n2NqPn+0vPidRPfFr61RlrLdtzKhkhmjkhlc3vQ65zXZxoc3Mvexppi5FdMxMNbVa2KrVVuumaapj1+8LeL4/33Ozqcsto/L7sdj8q/Z2i5btiAgIMObhH/AHqVREq3vCtT+bl/cuUVMKLgjmHUgqQEBAQEBBD7GJ4UrvTyfMglXSaGczeoKo2iiiCiSQNF5zINDWYURtdkRNfM/RkxNyj0hbdGjrqjNXdH7tC7tC3RO7Tmqekd7HNt1vC/g5Mn0nfezk3/AAWfDWeXaR9P8vGdbqefYzj1/wANPhFbraiLILXxyNcCWPFxzA3ra02mqtV5zmMNPW62i/a3cTE55S22AJ+ycP8AE7qatbaHiR6NzZPgz6urWg6og5TC62HMuhjOS9+lwOdrdBI5T9Fv6OxFUzXVyhy9o6qbcRbonvnz6Q1FFWMhbkszbTrcdpK267c1zmXPt3abcYpX+7B2/FYdg9OKYNs14kjyTnN4LdoOv4L1s2ppqzDX1N6K6MS2OL899Jzt6nLX2j8vu3Nj/P7O4XLdwQEBBgz8I+rqVREq3vCtR+bl/cuUVMOLgjmHUgqQEBAQEBBD7GJ4UrvTyfMglVSaGczeoKo2qiiDiMI7VdLJuLXFrNMhGnJ1NHOulpLMRT2kx6ONtDUzNXY0zjr+FFHWshbkxgNHJpPOda9a7c1zmp4W7tNuMUxhkd2TtWHYPTimlwhqGyZLs2XnBOsi7XzfVbWnpmnMeTR1lcV4nzb3AF3euHK4/KtDaHiR6OrsnwZ9XXrQdUuQeZ4V3ioJOwAeom9dvQzHZY/d81tWJi/n9o/u1G6FbeIc7ek3QpiDelSXE6VUy7TAOkIDnnXnHMBcPiT0Lka+5E1xTHk+h2Tamm3NU+f8OxXPdYQEBBgVHDPq6lURLt3wrUfm5f3JUVMOLgjmHUgqQEBAQEBBD7GJ4UrvTyfMglTSaGf0/RZI26xVbqAch12m43dCDyeukIledt3Uu/psTapfKa3NOoq/3yWd3K992GrvybuVN2Dflbc4nSsohJnLucA6YhrnnRnHrJB6gOlcTW3Irudz6bZ1qbdmM8573WrTdAQc1hVYRmGWwXu0kDSM2kDXyhbOm1E2p/Zp6zSU36ceflLhJaR7SQQc2xdejU26vN89c0V+ie+nPooEDjqKzm9bjnVDCnTXquVMtzYuDskxBI73WTwfWdfMFpX9dERij6ulpdlzneu/T8vQ6KlbE0Nb6ztK5Uzl3YjEYX1FEBAQa6p4Z9XUFURMt3wrUfm5f3JUVMOLgjmHUgqQEBAQEBBD7GJ4UrvTyfMglRR6I/6PoskbhYqIOIwpwbcHGWIEsN7nNaLyzWcw+71Ld0uq7Punk52t0MXv1R3S5J8LhqPqXVpv26uUuDXpL1E99M+3f/A2Jx1HoSq9bjnVCUaW9Vypn6Y/lvLEwalmIcQWx63OGb+kfeWjf1uY3aHW0mzN2d653/t/vN6FR0jImCNguaOk7SeVcyZy7MRheUUQEFiooopOGxjztc0E9KuZTC3HZVO03iKK/bkA3dKb0mIZYCiiAgICAg1tVwz6uoKoibbvhWo/Ny/uCoqYcXBHMOpBUgICAgICCH2MTwpXenk+ZBKekOaP+j6LJG6WKiAgxZ7OhkzvjY47S0X9KuZTEPkNmQMztjjB25IvTMmIZaiiAgICAgICAgICAgINXVHvz6uoLJETrd8KVH5uX9wViqYcXBHMOpBUgICAgICCJuN2hMFr1gIuD3CVvKHtBv6b0EgsFLSFVRUtQDeZIoy/keGgPHqcCskdXTyhzb9etYquoCAgICAgICAgICAgICAgIKJZA0ElBpKuqaxr5ZDksYHSPOwAXn4LJEV7EY+utOHNe+oqGvcL/HlynfC9YqmKBdmQfUBAQEBAQeMf8Q2CZkZHacQJdEBDVAD8PKJY/wBTnEE/4hsQcpicw4ZSuNDVODYJHZUEjjc2J50tcdAa7Mb9R51YSXvEUpbnaewqjLbaG1vQVMGVXdAeKelMGTugPFPSmDJ3QHinpTBk7oDxT0pgyd0B4p6UwZO6A8U9KYMndAeKelMGTugPFPSmDJ3QHinpTBk7oDxT0pgyd0B4p6UwZO6A8U9KYMndAeKelMGTugPFPSmDL460NjekpgyxJpnOOf1DUFR4/jlw5YI3WdSvDnuzVcjDeGNH4QI1k3X7LrteaSQxP+H3BMy1DrSkB3Knyo6e8Znyubc5w2hrXH1uGxRUhEBAQEBAQEFueFsjXMeA5jwWva4XhwIuIIQRuxnYqZ6Bz6mja6ahN7i1t7paYX33OGksA+9n0Z9pDSYK4yrQoGiMOFRTjRFNnyRsY/hDmzjkVyO3p8eENw3SkkDteRM271XhMphd376bis/vGdiZMG/fTcVn94zsTJg376bis/vGdiZMG/fTcVn94zsTJg376bis/vGdiZMG/fTcVn94zsTJg376bis/vGdiZMG/fTcVn94zsTJg376bis/vGdiZMG/fTcVn94zsTJg376bis/vGdiZMG/fTcVn94zsTJg376bis/vGdiZMG/fTcVn94zsTJhTJjwgu72klv1ZUrbvgEyYchhLjXtCraY4smkicCHCLPI4EXEGQ5wPNuTJhbxeYtqq1niV+VBRX/AGlQ4d9JnziEHhG/XoGfXmUVJ6ybNhpYY6eBojhiAaxo1DlJ0nlQZaAgICAgICAgIOOwkxZ2VXkukgEUrtM1OdzfftIAyXHNrBQcjPiCoSe8qqto1ZYjcfg0ILW8BS8bqPdMQN4Cl43Ue6YgbwFLxuo90xA3gKXjdR7piBvAUvG6j3TEDeApeN1HumIG8BS8bqPdMQN4Cl43Ue6YgbwFLxuo90xA3gKXjdR7piBvAUvG6j3TEDeApeN1HumIG8BS8bqPdMQN4Cl43Ue6YguRYgaP71VVHzWxt6wUHTYP4pbIoyHiJ1TIDeH1ThJdnvHegBmrxUHctaAAAAAMwAzAAaAEH1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6" name="Picture 10" descr="https://encrypted-tbn2.gstatic.com/images?q=tbn:ANd9GcT-MyToEb9f5F_qRXw-dQsghTPAn0-8ep05bL0vd2DWmWJYw_l1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143380"/>
            <a:ext cx="1071570" cy="1071571"/>
          </a:xfrm>
          <a:prstGeom prst="rect">
            <a:avLst/>
          </a:prstGeom>
          <a:noFill/>
        </p:spPr>
      </p:pic>
      <p:sp>
        <p:nvSpPr>
          <p:cNvPr id="16" name="15 Sağ Ok"/>
          <p:cNvSpPr/>
          <p:nvPr/>
        </p:nvSpPr>
        <p:spPr>
          <a:xfrm>
            <a:off x="3635896" y="4581128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4283968" y="4581128"/>
            <a:ext cx="40719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Şarkılar MB </a:t>
            </a:r>
            <a:r>
              <a:rPr lang="tr-TR" dirty="0" err="1" smtClean="0"/>
              <a:t>lık</a:t>
            </a:r>
            <a:r>
              <a:rPr lang="tr-TR" dirty="0" smtClean="0"/>
              <a:t> yer kaplar. 3 - 5 MB</a:t>
            </a:r>
            <a:endParaRPr lang="tr-TR" dirty="0"/>
          </a:p>
        </p:txBody>
      </p:sp>
      <p:sp>
        <p:nvSpPr>
          <p:cNvPr id="4108" name="AutoShape 12" descr="data:image/jpeg;base64,/9j/4AAQSkZJRgABAQAAAQABAAD/2wCEAAkGBxQQEBIUEhQQFhQVEBcUFxQVFBUXFRQUFRQXFhcVFRQYHSggGBolHBQUIzEhJSkrLi8uFx8zODMsNygtLisBCgoKDg0OGhAQGiwkHyUuLysuMiwsLCwsLCwsNyw0NCwvLCwuLDQuLCwuLC4sMiwsLCwsNDctLCwsLCwvLywsLP/AABEIAMwAzAMBEQACEQEDEQH/xAAcAAABBQEBAQAAAAAAAAAAAAAAAgMEBQYBBwj/xABNEAABAwIBBQkLCQcDBAMAAAABAAIDBBEFEhMhMVEGFCJBYXGBkbEHMjNTcoKSobLB0RcjQlJUYqLC0hUWJENzdMM0Y/Bko7PiCESD/8QAGgEBAAMBAQEAAAAAAAAAAAAAAAEDBAIFBv/EADURAQACAQIDBQYEBgMBAAAAAAABAgMEERIhMQUyQVFxEyJhgbHBFCNS8BWRodHh8QYzYkL/2gAMAwEAAhEDEQA/APcUAgEDNTVMjF3ua0bSQO1BUy4nHLJkidrGhl8oPYLuuABc9KDuWwaqxvS6I/BBzfFtVZT9Ib7pEBv9w/n0bvPyfeUHf2s4fTpDzTt94Qd/bm3M9E8XxQH7wMGsN6JIz+ZAfvLCNZ9bT2FAfvPB9bsQc/eiD6yDo3SRHVp85g7SgP2+OIM6ZYh+ZBw40eLMDnnj9xKA/ajj/Moxzzj3BAb+cf8A7NIOZ2V+YIOZ++usg6A0dryg4+VgaTvxpIBIGXFa9tGhBKoMZie1ozjMogaMoXvssgs0AgEAgEAgj1tTm23tclwaBtLiGjTzlBCbnTPEZGtaOEAA65vk8yC1QCAQCAQCAQCAQCAQCAQCAQCAQQsYBMLgNZybc+UECI6uRpaJGAZRyQQ4HTYn3FBYIBAIBAIK7HdEV/qua7qcD7kD9R4SLynewUGW7p87mU8OS5zbz2NiRfgO12Qeb7/f4yT03fFAb/f4yT03fFAb/f4yT03fFAb/AH+Mk9N3xQO0880jsmMzvda+SwvcbDjsNKAqJpo3ZMhnY618l5e02PHZ2myBDK2QkAPlJJsAHOJJ2AX0oH6nfMQBkFUwE2BeJGgnYC610Ebf7/GSem74oHKeeaR2TGZ3u+qwvc7Rr0DSgkinq7kZutuNJGRNcA6ri3IUHJYatjS5zKxrQLlzmTAAbSSLBBD3+/xknpu+KA3+/wAZJ6bvigN/v8ZJ6bvigk4ZXvz8PzknhmfTd9ccqD2jEfBnym+2EDGJ6ZIB/uE9TCPzILFAIBAIBBAx1t6eTyD2IFyuu+E7S49bCgx3ddfamg/uP8b0HlmfQGfQGfQGfQel9yihAimqXWAJyGk8TW6XnmvbqQK7q9CHRQ1LdOSchxHGx+lp6/aQeaR1RaQ4GxBBB5RpCD1zdDbEcIzrNLs2Jh5TNEjefQ8c6DyDPoPR+5JQXz1Qf6TT1OefZQN4Zuzkdir2MEZjmqWxgkOuGM4IybGwvpOm+tBY907H307WwNEZbPE8OLg7KGkDg2NuPjBQeWZ9AZ9AZ9BKwmb+Ig/rx+21B73iPgz5TfbCBir01EI2NkPrYPigskAgEAgEEbEW3iePunsQRYHXbSna3/EgxndqktSU/wDdf4noPIN8IDfCA3wgXE8vc1rdLnODQNpJsAg9j3YTDDMFbA02e9ggG0l2mV3VldaBe46cYpgzoXnhtY6Bx4wW6Yn89sg84KDxmZ5Y5zXaHNcWkbCDYoPV+43i4lgmpnHvDltH3JNDh1+0g843TUhpayeDTwJSGja11nMsPJc1B6vWyfsnAgNUpiDeeaY3dz2u48zUHmG4ia+I0Y/6hqDX92yTJmpf6T/aag813wgN8IDfCCZg0/8AE0/9xF/5GoPo3EfBnym+2EDLtNU3kh9px/SgskAgEAgEDdSLsdzIKuhPApuYjqaR7kGG7vMmTR0vLWW/7MiDxXfCA3wgN8INt3IcK31iLHkcCnGdOwv1Rjr4XmoPSd2mIYPPKIq+YZyEkZAfO3JLgDpzegm1kBuLxDB4JczQTNzk5tkF87sotaTozmgGwKDznuw4XvXEXPA4FQ3OjYHizZB12d5yCq7nePb0xKneTZj3Zp/kScH1OyD0IPVd2G5M1OL0EwbeM3zx4gIQXsJ5yQ3pCDLd3PHrzw0rTojZnXj779DQfNufOCDHbgZr4pRD/qW+9BtO73Jkz0f9KT2moPLN8IDfCA3wgm4HUfxdL/dQjrlag+ocR7w+U32wgah01T+SNg9bj70FkgEAgEAgTJqPMgpsPPBh5JJB1ZSDA/8AyEdahpf73/DIg8Iz6Az6Az6D27uQ4tRUGGSSzVVI2aVz5XRmaMShkYLWMzd8rKOSTa1+GEHjeKYq6pnlmf30sjnnkyje3QLDoQcw3FHU80UzDwopGyDnaQbdOpB7P3WsYocQwtksVVSOnjMcrYhNGZSH2a9mbByrgOva30UHh+f5bco1jlQfTG5DugUc2H08lRVUkc2ZtJG+aNjw9l2u4DnX0ltxyEIPnndHjZrKyoqD/Nmc4a9De9YNOxrWhBse5DSULpTU1lWyCSnna6Jj54YmvGTclzZBlOF9hCDZ91c4ZX07pxXwOnp4JMzFFVU5EjjYhrmaXO0gaGkIPCc+gM+gM+gsNz0t6yk/u4P/ADMQfWWId4fKb7YQN0Omec7MkdTR8UFkgEAgEAg4dSCjodbBsnl7Cfegx/dvwWeto6eOmjMjxVZZaC0WaIngnhEbQg8a+TjFPsknpxfqQdHc2xX7HL6Uf6kHfk0xX7FN6Uf6kHD3NsV+xy+lH+pAn5OcU+ySenF+pAM7nOKO1Ukh5nxH8yBfya4r9jl9KP8AUgPk1xX7HL6Uf6kB8muK/Y5fSj/UgPk1xX7HL6Uf6kB8muK/Y5fSj/UgPk1xX7HL6Uf6kB8muK/Y5fSj/UgPk1xX7HL6Uf6kB8muK/Y5fSj/AFIJuCdz7EoqqnkkpJGsZUxPc4ujs1rZGkk8JB9KYh3h8pvthAnC9Mk5/wB23UAEFigEAgEAgEFFS6JSNlQ71xAoH8Q76Pnd7KDsSCVEgfOpBDncghSvsL9SJjkgumsbg2O0e/aEQtKHEA/Q6wd6jyhBOug6gEAgEAgEAgi4l4J3R7QQdr+885vthAYNqkO2Z/qeR7kFigEAgEAgEFEzRUuH3weuNw/KgexA8KPnd7KBUSCZEgXM6wQV0puUFfVTXKEq6aRBHFTknkv0jlCDSYViOcFnEXtr+sNoQWV0BdAXQF0BdAXQF0EbEvBO6PaCDtd3nnN9sIO4F4EHa5zutxPvQWKAQCAQCAQUUuis52g9Qf8AFA7iHfR87vZQKhQToQgaqnoK6qkyW8p7ESqJ5UQgTSoIcsqBVBXFjwL206DsPwOpBucPqxKwHj4xsPGglIBAIBAIBBGxI/NO6PaCDmJOtETsLT1OCB/BG2gj8gdiCcgEAgEAgEFDWf65nLG7/nrQOYgeFHzu9lAunQWDNAQQpXaSTqCCkrai5JQVU8yCBNMghySoGS5BqNzeI2IudfBPlAaD0jsQbAFAIBAIBAII2I+Cd0e0EDeNH5iTyfeEFjhotEzyQgkoBAIBAIBBRV/+tj/puQIxl5AaWi54Vh0IK2OsqBqDPRUoS2Y5I0WkYOduj1IOVle1zRkG41nbzKEqKqqEFZNUIIj5LoEWQSo6BxF3ZLG7XkD1ayuuGVkYrTznl6pFLJEw5LHlzjx6mgt0i19PJ0qJ2RaKRHKd5bjDa5r42nKbq2hQ4Ss+36zfSCAz7frN9IIDPt+s30ggBM06nN6wgVljaEDGIn5p3R7QQNY2f4eTm94QWlB4JnkhBIQCAQCAQCChrj/Gx/03IOYqe887sQVt1KHcvpGwoI9RTi129KDOVsha4gqEkwUMkmkNNvrO0DrKmKzLuuO1ukHcxEzv3l5+rHq6Xn3Kdojq64aV6zv6KbE5XOltCAwZO0ki2jWpmeUbKa39+3DG3T6MbjeUJ5stzid7j6R2jkPuXCeqwoNx4kijeZpQXsa6w4ri9lvpo62rE79XnZNdatprw9Ej9yB4+b/nSuvwNf1OP4hb9MD9yR9om/50p+Br+o/iFv0wP3JH2ib/AJ0p+Br+qUfxC36YNxbjsouGeqRkm1yNB5WlVY9JNrWid4iOk+a/LrIrStq7TM9Y8keHC3UtfAxkkjsoXuSRpNxZVZ8UYrbRK7TZpy1mZjZ6Y2glgmpy899ILWJ96pjpKy/er6/aWyrz807mHaFCw1jf+nk8n3oLbDz80zyQgkIBAIBAIBBQVWmsHI0DrD/gg5ih7zzuxBEjp3u0jJA5h2nSgRNCW6wgTGdNuI6FKFPikma4Qawuvk5ThcjmUxOzul+HpCmnqnyd+4nk4upRMzJa9rdZNKHKDXXy22BJyeK23lUz0hXXv2+TOYpCTLMSBfMDXk31jaeTiULG4wyDIpYO9ccww5IcMvS0amnWrcXatO7wW2jlvty5fFgy6GZtM8Vd557b80iEh9wA8Eaw5pBHWt+LWYcvKtmXLpcmPnaC3sABJsABck8QC0Tbbqoiu87QzdTunaHERxlwH0nGwPMNax21sb+7DdTs+Z707JFDjRfbLjyQdRBvfrXH4/aecNlOxpybVi20zG8b9JQcYaDX07m6bxi1uO5NlxqrRa0THk402K2KLUvG0xPNtBDM2SDOg2zgtcgrNHitv1r6/aWvr/BO5h2hQscxUXheNth1kILDB3XgjP3B2IJiAQCAQCAQZ6Q3qXH7wHUxx/MgMS1s5z2IJkeoII9cBknmQVMesc6lCsx9t26PromFAWkKBxBHqnhpbrvkm1gdV+RTPSFde9b5M/jEjQ+VznZIzHH5Q1hQsaCjq4mtowLkSQxm4H3QSSSvRplmKxHwZfwlbcU7b7k1WOSAPLnFzY5ixtybtGg3OjYR1LnFpcWPitERvbnPJzeL3tWs77RCJi26J0lDOQwZTHNa8A/RLwCe1d5o2wztO/8AZXSnDqIiYZzcjUb7qnRubksaC+R+VoawcfPpA6V4Wt1X4fFx7bzPKI85l6+DFOS/DDeYhVUsdZRsboZIGuta7A0AjXxAry9NqsmTS5ZvvFq8vi25Yye0pTxj7KasjayujDXZQbqtpIJJNgNegkBexpsk5MNbz4servxZrT48t21Msjnw5zLsJG2yufiWiPFjv1r6/Zqq/wAE7mHaFCwqt7zzm+0EEnAT8wzkFurQgsUAgEAgEAgzjTeZx/33eqID4oO4kdLPO7EDUddYW0oGKiqL+ZSg2zQL9XOgTHGCOFxlTC/FWPExLhjXarKZhd7KJQpsE2KuZVWxMtj2cjlDGMJc1tybX0O06lMzyhmiPftHo813SzO3zUZY4RpxoI1aW8R1I6bDc7PekpXHTmYXdAcyzbqjLq5reKx/t9FpOza2wxOTraI2+HxRc8XUkreN9Qw8psBdbLamIp1YcfZeS2omlo226z4bf5L3O1LA6qZK1zmSWb9HUb3vcjauserpWm146+TzO1NHbHqJrSek8lfhtGynqGWc7JMjo5CdGcjLrxuIvxFoaQF5Orm1q24efjX4f52bdDl4L1vHXpPz8VrO2LfE8uVwI4AyNoN7TTOLuANgAv5yw4/azjpj25zO8z/5r5+s/RszZ5pm9tb/AOY29Z8lLLWl2I0hbe7WWvckudckudtJJJXuxas1itY2iI2h4NZm1rXt1md3q0GLSySQNmafCDJOTk6tOzSpjxLzzr6/aW0rvBO5h2hQsKrDwPOb7QQScC8G4bJHjqe5BZIBAIBAIOFBm4O+B2zydhHuQdxP6HndiCDk8rVKBdo478yCTT0L5OE4WbxcvMEHJ6eyh1E7GA4hJldXLMJMUoKqsujJEsnjVdmK2Qta112MFiL/AEQubd2GaJ/Mv8vo8m3cTZyuqnngl1K02GVb6Ozi59qsx91zfqbwjHqqKBrGU2Uwtbps7hADsIVd+zb5bcfNur27WkVpPD7sbdfJ2nxipYLClOh2ULh2g6firL9n5LeE/wAllv8AksW68P8ANDOK1EIc58BA2uBDQ4nXz8XSuraW9Y3mJiHm59bTVZeLeN/KCcQ3RTVLRlRN4IsC0EFukC99Z0ka9vKq4pFZ6o9+s8W+yPTYrK3+VlEm9yDs4l3bHt15O7e1z+Mz4/v5JeFVMv7QgfKwtOhzWkWGSL2I5LgqKTWY92VfBNOUvZBjLqiemDmtGTLosCOJWx0lVk71fX7S3Fd4J3MO0LlaVWd55zfaCCTgn80bJXes396C0QCAQCAQJkOg8yDN0uqPlkkPtIOYsdDfO7EESKIHWgs6SnYNOSL8ulBbxuuLIItVToKuenQQ3MIUTCd2WxHFt7Vr3FoddjBYnkXN6b1hxjv79vl9Hlm7yoFRX1Mgba9M02GoHg8iY42rsstO8tJgbf4WD+gz2Qvp9PP5VfSHyepj86/rKdkq3dTsZqck8B+SQ8HQ7URsWbUZ6U2raN93pdn9n5dTxZKTtwc+Ubz9mSqMJNOc425p3jj76MO4ncgIBB+6Ni8bWaSa19pj5x1j4PY0msjJvgy8rRvHwlHweRr5WN0u12AB4VtQB4tQ0qjNF8ta0pHPo3afU102O9rT++X9ljVNMeKUznaXZIcR9EWuAxo4mgAAcyuy6WumrXHXy5/GfGXm6XU21HFefN6icYFRPTAMDcmXiN76FXHSVuTvV9ftLa13gncw7QuVpVZ3nnN9oIJODn5yYffB62hBaoBAIBAIGqk2Y7mQZ2l7yDpPW0lAYp9DzuxBHgQWMBQWELkEhwuEEGeFBAmhQYfGZo4q2QyMyxkMA0DRweVTPSFVO/b5fR5Tu2lDq6pMYyWmnbwb2sODxAi/GoWtdgDP4Sn/AKEfsBfQ4J/Kr6Q+Z1Efm29ZWGQrd1Gxqeka+2UL2NxydKry4q5I2tDTpdVl01ptinbeNp+MFPpw5paQC0ixHERqsu5iJjbwUcVotxb8+qmwTAYYJHuYJspt2gyWyQ0n6Fhp1a15+kw8Oa+9Zjbpu9PW5uPBTa0TM85iPBAxchuK0pIuAy5G0XOhU9of9kei7sz/AK59XpL6+KWelEUeQRJp0AX0cixR0ltyd6vr9pbSu8E7mHaFytKrO885vtBBIws/PyjaGn1W9yC3QCAQCAQRsRfaJ52NPYgo4hZsA2D/ABoEYn9DzuxAzCgnQlBMiKCZG5B2Vl0EGaJBgsazIrpc+3KbkMtovpyRyrqekKqd+3y+jyLdzJFv+qzYGRvdobxW73Rax4+ZcrW3weEsoqU6HE00Tslrm5diwfRJBPQrsHbuDuTS/u+7M8Pu7x8XmZuzMlrzaLV589t+fM/SztkuG5V26wWuaRxaQQvVw63Bm24LRzYc2ky4udq8jzgACToAFyTqAHGtMzt1Z4rvO0MnWbuIg8tijdJb6ROS08w0kjqWC/aFYnasbvSx9mWnvTsk4buozls5EWA6i12VfboIVcdpxE+9Xl8G7F/x++XatLbWmN67xynbw38J/og409pxSkdrYYwTbjbcqvW2i1q2jpsr0WK+KLUvG0xO0w9GdJTGam3u3JOd4Wi19HOskdJaMner6/aW0rvBO6O0LlaVWd75zfaCB6g0VLuWJp9bggukAgEAgEFfjzrU8nkHsQV0os6MbCR+EoGMR+h53YgZiQTIiglxFBKjcgkNKBuWNB5TuxqozXSsJ0ljAHAmzSGgHVrK6npCqnft8vo8m3Wwtiq6hreE3e7bHXrLdOlcrWgw3EaZjKRpmisYYsvhC7HBoyg7YRZepj1Va0iu/g8+2hpabTPWZ3/0kz7pgcrLq4nhspbHZ/Cyb98dotbqWfBg0mGb3rEb2nef34fJ1lplyTSu87Vgxjm6SKahlaJYxIXNYQHaXNym5RbyEXV2bNHsZrFt5/rsrxafg1ETty/ox+52nilqsiWVkUZN3SONgGjSbbTxBeLqst8WKbUrNp8Ih62OIm20y3uI1uHsraQQywGC7S8ZQLIw1paQTy6F5GC2svpMntKzF/Dzlvy6ne2OKz3eUT8Gbc6I4pA1kjZImnvmm4AdckA8gIHWvZ018l8NZyRtPl+/Nm1uSuXPbJXx239Xqzoads1NmHEnOcLSdnKtEdJYMner6/aW0rvBO6O0LlaVV975zfaCB2mNqlvLEfU4fqQXiAQCAQCCs3QH5kja5o63Ae9BBn76PyneyUDGIa2ed2IGo0EqJBJjKCTGUCqisZC3KkcGjl9wQZTE90EtUTHTgsjOgvPfOHJsQQBuMject7n5VuIj4JuiKxEzPmqMT7l0c0j352QZbAw2NuCLaNHMiVd8i8HjX9aA+ReDxr+tAfIvB41/WgPkXg8a/rQHyLweNf1oJeGdyKnhkD85ISNWlBqKPcpHG9r8p5LTcaRr6lO7maxMxPkuq7wbujtCh0VV975zfaCBbDaoiPI8deSfcgv0AgEAgEEDGKcvYMkXIc11tuSQbepBUSSHORhzHNN3HTax4J2FA5UQB9rki3GOVAyKL77/AFfBAoUv35PV8EChTnxkn4fggUIneMk/D8EEOowdkhu8vcdrjdA7Fh4b3rnjmyfggd3ufGSfh+CA3ufGSfh+CA3ufGSfh+CA3ufGSfh+CA3ufGSfh+CA3ufGSfh+CA3ufGSfh+CA3ufGSfh+CA3ufGSfh+CDjqW+gveRs0afUg7XOswnYQfxBA7TRukkjdkOaGuJu62otI0AG+xBfoBAIBAIBBDxChzuSQ4tLdRFuMW40FHUtMUmTJLYFtwTkC+mxGkcyBGfb44nmDT2BAZ4cT5TzR/+qDoeTqM5/wDzHvCBQbIdQn6ox2oFCnnOpr+kxjsaUCt41B2DncD+RB39mVP12Doug7+yqnxjPRCA/ZdT4xnohBw4fUDjaekD8pQJNLONbXdDmHtYECTHKNbZujNlAnKdx58eY09gQJz218o54/8A1QGfb44jnDR2tQcknbkuLZgSASBdmk20C1kFjT4S5zWl8hINiW2A5diC6aLIOoBAIBAIBAIEPiDtYBQcEDRxBAoMGwIO2QdQCAQCAQCAQCAQcsg4WDYECTC08QQJ3oy98kdSB4BAIBAIB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10" name="Picture 14" descr="http://eventcyborg.com/tinyfilemanager.net/img/ico/AV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286388"/>
            <a:ext cx="1357322" cy="1357322"/>
          </a:xfrm>
          <a:prstGeom prst="rect">
            <a:avLst/>
          </a:prstGeom>
          <a:noFill/>
        </p:spPr>
      </p:pic>
      <p:sp>
        <p:nvSpPr>
          <p:cNvPr id="20" name="19 Sağ Ok"/>
          <p:cNvSpPr/>
          <p:nvPr/>
        </p:nvSpPr>
        <p:spPr>
          <a:xfrm>
            <a:off x="3571868" y="5715016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4500562" y="5572140"/>
            <a:ext cx="40719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Videolar uzunluğuna göre en az MB, en fazla GB </a:t>
            </a:r>
            <a:r>
              <a:rPr lang="tr-TR" dirty="0" err="1" smtClean="0"/>
              <a:t>lık</a:t>
            </a:r>
            <a:r>
              <a:rPr lang="tr-TR" dirty="0" smtClean="0"/>
              <a:t> yer kaplar.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391441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DEĞERLENDİRME                          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latin typeface="+mj-lt"/>
              </a:rPr>
              <a:t>Aşağıdaki müzik dosyasını hangi birime kaydetmeliyiz? </a:t>
            </a:r>
          </a:p>
        </p:txBody>
      </p:sp>
      <p:pic>
        <p:nvPicPr>
          <p:cNvPr id="6" name="Picture 10" descr="https://encrypted-tbn2.gstatic.com/images?q=tbn:ANd9GcT-MyToEb9f5F_qRXw-dQsghTPAn0-8ep05bL0vd2DWmWJYw_l1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1944216" cy="194421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827584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+mj-lt"/>
              </a:rPr>
              <a:t>4,5 MB</a:t>
            </a:r>
            <a:endParaRPr lang="tr-TR" sz="2400" b="1" dirty="0">
              <a:latin typeface="+mj-lt"/>
            </a:endParaRPr>
          </a:p>
        </p:txBody>
      </p:sp>
      <p:pic>
        <p:nvPicPr>
          <p:cNvPr id="10" name="Picture 2" descr="http://www.go220.com/images/feeae91f-13c8-441a-8bf1-b52b02a206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653136"/>
            <a:ext cx="2673296" cy="1584176"/>
          </a:xfrm>
          <a:prstGeom prst="rect">
            <a:avLst/>
          </a:prstGeom>
          <a:noFill/>
        </p:spPr>
      </p:pic>
      <p:sp>
        <p:nvSpPr>
          <p:cNvPr id="11" name="10 Sağ Ok"/>
          <p:cNvSpPr/>
          <p:nvPr/>
        </p:nvSpPr>
        <p:spPr>
          <a:xfrm>
            <a:off x="2267744" y="3861048"/>
            <a:ext cx="79208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4818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013176"/>
            <a:ext cx="1008112" cy="1008112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xQHBhUIBxIVFRQXGSEZGBgYFxcfGBsgHBwcGhgeIRgYHCogJCYlGxwnIzEhKCorMC8xHyAzOD8sOSgtLisBCgoKDg0OGxAQGy8kICQvLCw0NCwsLCw0Mi4sLCwsNCwsOCwsLC83OCwvNCwsNDAtLywsLC8vLC83LCwsLzI3LP/AABEIAOEA4QMBEQACEQEDEQH/xAAcAAEBAAMBAQEBAAAAAAAAAAAABwQFBggDAQL/xAA+EAACAQIDBAYHBgYBBQAAAAAAAQIDBAUGESExQVEHEiJhcZETFBUjMoGhQlJiscHwM3KSorLhQxYkY9Hx/8QAGwEBAAIDAQEAAAAAAAAAAAAAAAQFAwYHAgH/xAA0EQEAAQMBBQUIAgICAwAAAAAAAQIDBBEFEiExYSJBUXGhBhOBkbHB0fAU4TJCcsIkUvH/2gAMAwEAAhEDEQA/ALiAAAAAAABwubekalg1xKyw6KrVY7JPXSnF8tVtk1xS08dVoRL2VFE6U8ZbFs32fuZNMXLs7tM8vGfx+8NHC3XSRf16nWp1Y01yjThp/epP6kScq7Pe2K37PYNMaTTM+cz9tGRh/Sfe20l616OquPWh1X5w0X0Z6py7kc+LFe9m8Ov/AA1p8p1+uv1d1l3pGtcXkqF3rQqPhNrqN9093mkSreVRVwnhLXc32fyceJqo7dPTn8vxq7IlKIAAAAAAAAAAAAAAAAAAAAAAAAAADUZtxF4Vluve03pKMH1XylLsxf8AU0Y71e5RMpuzseMjKt255TPHyjjPo86t6vVlK6k/AAADssl58q4DNWl83Vt92n2ofyt8PwvZy04ybORNHCeMKLamw7eVE12+zX6T5/n6rRh99TxGzjd2M1OElqpL97GtzT2os6aoqjWGhXrNdmubdyNJhkHpiAAAAAAAAAADk8y5/tcDbo036aqvsQa0T/FPcvBatciPdyaKOHOV1g7CycrSqY3afGftH/yOqdYt0k3t9Nq2lGjHlBLX5ylq/LQhV5VyrlwbRjez2HajtxNU9fxH31aq0zhfWtb0tO7qt8pyc4/0z1Rji9cidd6U25snCuU7s2qfhGn00ULKfSZC+qK0x1RpTexVFspvx1+Hx108CZay4nhXwaxtH2crtRNzH1qjw7/h4/XzUQmtXAAAAAAAAOa6SKTrZKuIx5Rf9M4yf0RgyY1tStth1RTn25nrHziYQIqHSQAAAAdLknNk8s32ktZUJv3kPp1o/iX1Wx8Gs9i9Nueip2rsujNt8OFccp+09Ppz8dbvaXMLy2jc2slKElrGS3NMtomJjWHObluq3XNFcaTD7H14AAAAAAAYOMYvRwWzd3iU1CPDm3yS3tniuumiNakjGxbuTXuWqdZ/eaPZt6Qq+NN21hrRobtE+3Jfikt38q79dStu5NVfCOEN52dsGzjaV3O1X6R5fmfRxhGXwAAAVXoozU62mAX8tWlrRk9+i3w+S2ruTXBFhiXtexPwab7RbMin/wAq3HP/AC/Px7+vxU0nNSAAAAAAAYOOWftDBq1mt86corxcWl9Txcp3qZhIxLvur9FzwmJ9XmspHVwAAAAAO86MM2eyr1YVfy9zUfZb3Qm/yUuPJ6PZtJeLe3Z3Z5S1zb+y/f2/f247dPPrH5j+vBZizaGAAAAABzGcc50stUvRfxK7XZpp7u+T4L6v6rBev02+Het9mbIu5s73Kjx+0fukIpjeM1scvXd4lNylwX2YrlFcF+3qVdddVc61N/xcOzi29y1Gkes9Za88JIAAAAMzBrqVli9K6o66wqRa046NbPnuPVE6VRLBlWou2a6KuUxMej0sXjk4AAAAAAAB52zjh/szM9xa8FNyj/LLtx8k9CmvU7tcw6hsy/7/ABLdfTT4xwlpjEngAAAAAWzoyzR7awz1C8lrXpLi9s4blLxW5/J8S0xb2/Tuzzhz/b2zf4133tEdir0nw+8fLudsSlAAAAE9zx0hxw/rYfgTUqu6VTY4w7lwlL6Lv2pQ7+Vu9mjm2fZOwKr2l3I4U90d8+fhHrKRVqsq9V1a8nKTerk222+Lbe1ldrrzbtTTTREU0xpEeD+D49AAAAA+9laTv7mNtZwlOctijFat/vmfYiZnSGO7dotUTXcnSI8VMyh0aTtb2F/jko9hqSpReu1bV1pbtj4LXXmTrOJMTFVbUtpe0VFduq1jxPHhrPh0/vTyU8ntRAAAAAAAAJL0z4b6O/o4nBbJxdOXLWO2Pmm/6SuzaNKoqbr7L5GtuuzPdOsfHhP71TchNqAAAAAAzcGxOeDYnC/s3pKD17muMX3NbD3RXNFW9CPlY1GTaqtV8p/dfg9D4JisMawuGIWj7M1u4p8YvvT2FxRXFdO9DmGVjV412q1Xzj91+LOPaO+detG3outXkoxitXJtJJLe22fJmIjWXqiiquqKaY1mUjzx0hyxHXD8CbhS3SqbpT7lxjH6vu2p11/Jmrs0cm77J2BTZ0u5Ea1d0d0efjPpCekNswAAAAAGwwPBquO4grLDo6ye1t/DFcZSfBL/AEtWe6KKq50pRsvLtYtubl2eHrPSF1yplejlqz9FbLrVGu3Ua7Uv/S5L83tLW1Zptxw5udbR2ldzbm9XwpjlHh/fVvTMrgAAAAAAAABzXSJhftXKdWEVrKmvSx8YbX5x1XzMGTRvW5+a22Jk+4zKJnlPZn4/3ogRUOkgAAAAAAOz6NM0ew8U9Su5aUKr0be6Etyl4Pc/k+BJxr25VpPKVDt7Zv8AKte8ojt0+seH3j+1hxjFqWC2LvMRmoxXm3wSXF9xZV100RrU0bGxbuTci3ajWf3jKJZxznVzJWdJa06CfZpp7+Tk+L7ty+rq71+q5PR0DZmyLWFTvc6++ftH7rLmDAtwAAAAAM7BcJq43iMbHD46zl5RXGTfBL96tpHuiia53YR8rKt41qbtydIj16QveVsu0st4arW12ye2c2ts3z7kuC4eOrdtatRbp0hzbaG0Lmbd36+XdHhH7znvbkyoIAAAAAAAAAAfjXWWjByecszYX7Gx6tYcIyfV/le2H9rRS3KNyuaXVMDJ/k41F3xjj58p9WrMaWAAAAAAAzMQxStifUV/UlPqRUYavcl/82ve+J6qrqq5ywWca1Y193TEazrPn+/JhnlnAAAAAA+9jZzxC8jaWcXKc3pFLj/ri3wR6piap0hjvXaLNE3K50iF7ybliGWcN9FDSVWW2pPm+S7lw8+JbWbMW6erm+09pV5t3enhTHKP3vl0BmVgAAAAAAAAAAAAEq6Z8K6taji1Nb/dT8VrKH063kivzaOMVfBuXstk6xXYnu7UfSfsmRBbaAAAAAAAAAAAAAA/YRc5qEE23sSW98th9fJmIjWVv6O8oLL9l63epesVFt/BH7qfPm+ezhq7THsbkazzc+21tWcu5uW57Ees+P4dkSVEAAAAAAAAAAAAAA0GesN9q5Vr28VrJR68eesO1ovFLT5mG/RvW5hZbIyPcZlFXdrpPlPD05vPhTumgAAAAAAAAAAAAAKn0WZQ6sY4/iUdr/gxfD/yNf4+fJk/Fsf71fD8tO9odq664tqf+U/9fz8vFTye1EAAAAAAAAAAAAAAA/GtVowPN2YLD2Xjdax00UJyS8Nez/boUldO7VNLq2Ff9/j0XfGI+ff6teeEkAAAAAAAAAAAHYdHWVP+oMR9Zu1/29N9r8ct6h+r7vHUk49n3lWs8oUe29qfxLW5R/nVy6R4/j+lxiuqurHYi1c8mdX6AAAAAAAAAAAAAAAAARHpbs/Vs2utFfxacZvxWsPyiiry6dLmvi6B7N3d/C3f/WZj7/dxZFX4AAAAAAAAAAbHAMHqY7isMPtN8ntemyMV8Un4Lzei4nu3RNdW7CLmZdGLZm7X3es+D0Lg+GU8Hw2FhZLSEFp3vm33t7WXNFEUU7sOY5ORXkXZu3Oc/unwZh6YAAAAAAAAAAAAAAAAAAlXTbT0r2tXi1UXk4P9SvzY40/FuXspV2btP/H7pkQW2gAAAAAAAAABdejrK/8A0/hPprpe/qpOf4V9mHy3vv56ItcazuU6zzlzrbe0v5d7donsU8uvjP46ebrSSpQAAAAAAAAAAAAAAAAAAR3pgxenfYpSsbWXWdFS67W5Sl1ezrzXV2+Om9PStzK4qqiI7m8+zOJctWartcab+mnlGvH46p+Q2zAAAAAAAAADu+irLftTFPal0taVF9nlKe9f0/F49Ul4treq3p5R9Wu+0O0PcWfcUT2q/Sn++XzWcs2hAAAAAAAAAAAAAAAAAAAm/SJnz1PrYRgcvebqlVfY5xi/vc39ndv+GFkZOnZobVsXYfvNMjIjs90ePWenhHf5c5KVzdQAAAAAAAAB/dCjK4rxoUVrKTUYrm29EvM+xGvCHmuuKKZqq5RxejcuYRHA8Fp4dR29Rdp/ek9sn835LRFzboiimKXLc7Kqyr9V2rv9I7o+TZGREAAAAAAAAAAAAAAAAACa9ImfPV+thGBy7e6pVT+HnGL+9zlw4bd0HIydOxQ2zYmxN/TIyI4d0ePWenTv8ucnK9uYAAAAAAAAAAbzI84wzdbSuN3pEvm9kf7tDLY095Tr4q/a0VThXd3npPy7/R6GLlzAAAAAAAAAAAAAAAAAAJj0iZ99H1sIwOXa3VKqe7nGL585cOG3dByMn/Whtuxdh72l/Ijh3R95/CVle3IAAAAAAAAAAAH90qjo1VVpPSUWmnya2pn18qpiqJpnlL0fgGJrGMGpYhS+3FNrk90l8pJr5F1br36YqcqzMaca/Vanun07p+MNge0YAAAAAAAAAAAAAAAlvSHn3XrYRgUu6pVT84xf5y8iBkZP+tDcNi7D5X8iPKPvP4S8gNvAAAAAAAAAAAAAAU3odx7qVp4HcPZL3lLXml24/NLrJd0idh3NJ3Jal7TYOtNOTTHLhP2n7fJVSwaaAAAAAAAAAAAAAAlHSHn30/WwjApdndUqp/FzjF8ucuPDZvr8jJ17NDc9i7D3dL+RHHujw6z16d3nymhBbYAAAAAAAAAAAAAAAfewu52F7C8tXpOElKL71+nceqZmmdYY71qm7bm3XHCY0eisv4vDHMIp4hbbpLauMZLZKPyfnv4lzbriumKocuzMWvFvVWq+71julsT2igAAAAAAAAAAAk3SNnr1lywfBZdjdVqJ/FzjF/d5vju3b67JyNexS3TYmxNzTIyI490eHWevhHd58psQm1gAAAAAAAAAAAAAAAAB23Rhmb2NinqF3LSjWaW3dGe6MvB7n8nwJWNd3KtJ5SoNv7N/k2fe0R2qfWPD4c4+PithaOfgAAAAAAAAABLekrO+vWwXB5d1Won5wi/zfy5kDJyP9Kfi3DYWxuWTfjrTH3n7fNLyA28AAAAAAAAysMw+pit7GzsYuU5PYl9W3wS5nqmmap0hhyMi3YtzcuTpEKDjHRZKhgsauGzc68VrUi/hnx7HJrdt39xMrw5inWnm1nG9poqvzF2NKJ5T3x5/vDqm1SDp1HTqJpp6NNaNNb00yE2uJiqNY5P5Pj6AAAAAAAsvRjm72rarCcQl76muy3/yRXf96PHmtu3aWeLf3o3Z5tE29sr3Ffv7cdiefSfxPpy8HektrYAAAAAAABO+kzOns+DwbCZaVWveTW+Cf2U/vPnwXe9VCyb+72KebaNg7H99MZF6OzHKPGfGekevlzkJXN3AAAAAAAAMvC8NqYtfRsrCLlOW5cubb4Jcz1TTNU6Qw5GRbx7c3Lk6RC7ZOyrTyzY9WGkqsl7yppv7lyivrvLazZi3HVznae07mbc1nhTHKPvPV0JmVjjs8ZGhmCDvLLSFwlv+zPTcpd/KXnrs0jX8eK+Mc17snbVeJPu7nGj6eX4RW9tJ2F1K1vIuE4vSUXvX758SrmJidJb9au0XaIronWJfA+MgAAAAAH2tLmdlcxubWTjOL1jJb00fYmYnWHi5bouUTRXGsS9AZPzBHMeCxvI6Ka7NSPKS36dz3rx7i4s3feU6uZ7TwKsO/NueXOJ6N4ZVeAAAAAByvSBmpZcwzqW71r1E1BfdXGb8OC4vwZHyL3u6eHOVzsbZk5l3Wr/Cnn16fvKPghNSbq1HUqtuTerberbe1ttlU6LTTFMaRwiH8nx9AAAAAAAZmE4ZUxe/jZWEetOXklxbfBLmeqKJqnSGDJybePbm5cnSI/dIXbJ+VqeWbH0dLtVZfxKmm19y5Jci2s2Ytx1c52ntO5m3NZ4Uxyj973QGZWgADnc35SpZmtfeditFdioltXc+ce7hwMN6xTcjqtNm7Uu4VfDjTPOPvHVDcZwirgl+7LEYdWS3cpLhKL4p/wCt6KquiaJ0qdDxcq1k24uWp1j6dJYJ4SAAAAAAKh0KW81K4udPdPqx15yWr+il/cifhRPGe5qHtVco0t0f7cZ+E/nT0VIntPAAAAAAhXShRq083VJ3urjJJ03w6mmiS8Hrr36viVOVFXvJ1dF2BXanCpi3zjXXz/fRyRHXQAAAAAADNwjC6uMX8bKwj1py8kuLb4Jcz3RRNc6QwZOTbxrc3Lk6RH7pC75RyvSyzYeio9qpL+JU02yfJckuCLWzZi3HVznaW0rmbc3quFMco8P7b4zK0AAAAGqzFgFHMNh6rfx/lkvig+af5rczHctU3I0lMws67h3N+3PnHdPmhWZ8uVst3/q14tYv4KiXZmu7k1xjw8Gm6q7aqtzpLouBtC1m29+3z7474/e6fu05iTgAAAz8DwmeN4pDD7RdqT2vhFfak+5I90UTXVuwjZeVRjWartfKPWfD4vQ2D4ZDB8NhYWa0jBad7fFvvb2suaKIop3YcwycivIu1Xa+c/unwZp6YAAAAAAOfzrlqOZcJdDYqsdXSk+D5N8paaP5PgYb9qLlOnes9lbRqwr29/rPCY6ePnHd8u9Arq2lZ3Mra5i4zi9JJ701vKiYmJ0l0m3cpuUxXROsTxfI+PYAAAAM7BsKq41iEbHD49ab8orjJvgl+9rPdFE1zpCPlZVrGtzcuzpEevSF3yllillmw9DQ7VSX8So1tk/0S4ItrNmLcaQ5ztHaVzNub1XCI5R4f31b0yq4AAAAAABh4vhdLGLGVliEFKD80+DT4NczzXRFcaSz42Tcx7kXLc6TH7pKGZxylVyzd9vWdGT7FTT+2XKWnnvXHSpvWZtz0dE2ZtS3m0cOFUc4+8dPo5wwrQAAXDo1yv7Cwv1u7jpXqrV674R3xj48X36LgWuNZ3KdZ5y57t3aX8q97uiexT6z4/aP7dkSVEAAAAAAAAcH0lZO9sW7xXDY+/gu1Ff8kV3feXDmtnIiZNjejep5tj2Ftb+PV7i7PYnl0n8T6c/FGSsb4AAAGywDA6uP4grPD46v7Un8MVzb/ep7t26q50hEzM21iW/eXJ/M9IXbK2WqWWrD1e0WsntnUa7U3+iXCPDvbbdtatU240hzraG0bubc36+ERyjuj975+zdGVAAAAAAAAAAHwvbSF/aytbyCnCS0cXuf75nyqmKo0lktXa7VcV0TpMIvnfIlTAZu8sE6lvz3yp90u78Xnps1q7+PNHGOTfdk7bt5URbucK/SfL8fLpxhGXzvOi3K/tTEPat5H3VJ9lPdOe9fKO/x07yXi2d6renlDXPaDaXuLfuLc9qrn0j+/wA9FmLNoYAAAAAAAAAASvpOyZ1OtjuFR2b60Et3OaX+XnzK/Ksadun4/luOwNr66Y16f+M/9fx8vBMSC24A3eVssVsy3nobRdWC+Oo12Yr9Xyj+S2mW1aquTpCv2htKzhUb1fGe6O+f66rpl/A6OAWCs8PjovtSfxSfNv8Aeha27dNuNIc7zM27l3PeXJ/EdIbMyIgAAAAAAAAAAAPxrrLRgcXjPRpaYjcentutQb3xhp1H4Ra2fLZ3EWvEoqnWOC/xfaLKs07tWlfnz+ff8ePV1eF4fDCsPhY2UerCC0S/Nvvb2t82SKKYpjSFNkX679ybtydZllHphAAAAAAAAAAA1qtGBH+kTIrw6UsVwaOtF7ZwX/HzaX3f8fDdW5GPu9qnk3jYm2ovRFi/Pa7p8ek9fr589fk7INXHZK5vlKlb79dO3P8AlT4fiezlqeLONVXxnhCVtPblrFiaLfar9I8/x9Fmw3D6eF2cbOwgoQjuS/Nve33ss6aYpjSGh379y/XNy5Osyyj0wg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4822" name="Picture 6" descr="http://www.falconpedia.de/images/6/63/No_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852936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12" descr="https://cdn1.iconfinder.com/data/icons/computer-hardware/512/Flop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571744"/>
            <a:ext cx="1857388" cy="185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DEĞERLENDİRME                          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latin typeface="+mj-lt"/>
              </a:rPr>
              <a:t>Aşağıdaki videoyu hangi birime kaydetmeliyiz?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11560" y="47251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j-lt"/>
              </a:rPr>
              <a:t>20 GB</a:t>
            </a:r>
            <a:endParaRPr lang="tr-TR" sz="2800" b="1" dirty="0">
              <a:latin typeface="+mj-lt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2267744" y="3861048"/>
            <a:ext cx="79208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4818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52936"/>
            <a:ext cx="1008112" cy="1008112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xQHBhUIBxIVFRQXGSEZGBgYFxcfGBsgHBwcGhgeIRgYHCogJCYlGxwnIzEhKCorMC8xHyAzOD8sOSgtLisBCgoKDg0OGxAQGy8kICQvLCw0NCwsLCw0Mi4sLCwsNCwsOCwsLC83OCwvNCwsNDAtLywsLC8vLC83LCwsLzI3LP/AABEIAOEA4QMBEQACEQEDEQH/xAAcAAEBAAMBAQEBAAAAAAAAAAAABwQFBggDAQL/xAA+EAACAQIDBAYHBgYBBQAAAAAAAQIDBAUGESExQVEHEiJhcZETFBUjMoGhQlJiscHwM3KSorLhQxYkY9Hx/8QAGwEBAAIDAQEAAAAAAAAAAAAAAAQFAwYHAgH/xAA0EQEAAQMBBQUIAgICAwAAAAAAAQIDBBEFEiExYSJBUXGhBhOBkbHB0fAU4TJCcsIkUvH/2gAMAwEAAhEDEQA/ALiAAAAAAABwubekalg1xKyw6KrVY7JPXSnF8tVtk1xS08dVoRL2VFE6U8ZbFs32fuZNMXLs7tM8vGfx+8NHC3XSRf16nWp1Y01yjThp/epP6kScq7Pe2K37PYNMaTTM+cz9tGRh/Sfe20l616OquPWh1X5w0X0Z6py7kc+LFe9m8Ov/AA1p8p1+uv1d1l3pGtcXkqF3rQqPhNrqN9093mkSreVRVwnhLXc32fyceJqo7dPTn8vxq7IlKIAAAAAAAAAAAAAAAAAAAAAAAAAADUZtxF4Vluve03pKMH1XylLsxf8AU0Y71e5RMpuzseMjKt255TPHyjjPo86t6vVlK6k/AAADssl58q4DNWl83Vt92n2ofyt8PwvZy04ybORNHCeMKLamw7eVE12+zX6T5/n6rRh99TxGzjd2M1OElqpL97GtzT2os6aoqjWGhXrNdmubdyNJhkHpiAAAAAAAAAADk8y5/tcDbo036aqvsQa0T/FPcvBatciPdyaKOHOV1g7CycrSqY3afGftH/yOqdYt0k3t9Nq2lGjHlBLX5ylq/LQhV5VyrlwbRjez2HajtxNU9fxH31aq0zhfWtb0tO7qt8pyc4/0z1Rji9cidd6U25snCuU7s2qfhGn00ULKfSZC+qK0x1RpTexVFspvx1+Hx108CZay4nhXwaxtH2crtRNzH1qjw7/h4/XzUQmtXAAAAAAAAOa6SKTrZKuIx5Rf9M4yf0RgyY1tStth1RTn25nrHziYQIqHSQAAAAdLknNk8s32ktZUJv3kPp1o/iX1Wx8Gs9i9Nueip2rsujNt8OFccp+09Ppz8dbvaXMLy2jc2slKElrGS3NMtomJjWHObluq3XNFcaTD7H14AAAAAAAYOMYvRwWzd3iU1CPDm3yS3tniuumiNakjGxbuTXuWqdZ/eaPZt6Qq+NN21hrRobtE+3Jfikt38q79dStu5NVfCOEN52dsGzjaV3O1X6R5fmfRxhGXwAAAVXoozU62mAX8tWlrRk9+i3w+S2ruTXBFhiXtexPwab7RbMin/wAq3HP/AC/Px7+vxU0nNSAAAAAAAYOOWftDBq1mt86corxcWl9Txcp3qZhIxLvur9FzwmJ9XmspHVwAAAAAO86MM2eyr1YVfy9zUfZb3Qm/yUuPJ6PZtJeLe3Z3Z5S1zb+y/f2/f247dPPrH5j+vBZizaGAAAAABzGcc50stUvRfxK7XZpp7u+T4L6v6rBev02+Het9mbIu5s73Kjx+0fukIpjeM1scvXd4lNylwX2YrlFcF+3qVdddVc61N/xcOzi29y1Gkes9Za88JIAAAAMzBrqVli9K6o66wqRa046NbPnuPVE6VRLBlWou2a6KuUxMej0sXjk4AAAAAAAB52zjh/szM9xa8FNyj/LLtx8k9CmvU7tcw6hsy/7/ABLdfTT4xwlpjEngAAAAAWzoyzR7awz1C8lrXpLi9s4blLxW5/J8S0xb2/Tuzzhz/b2zf4133tEdir0nw+8fLudsSlAAAAE9zx0hxw/rYfgTUqu6VTY4w7lwlL6Lv2pQ7+Vu9mjm2fZOwKr2l3I4U90d8+fhHrKRVqsq9V1a8nKTerk222+Lbe1ldrrzbtTTTREU0xpEeD+D49AAAAA+9laTv7mNtZwlOctijFat/vmfYiZnSGO7dotUTXcnSI8VMyh0aTtb2F/jko9hqSpReu1bV1pbtj4LXXmTrOJMTFVbUtpe0VFduq1jxPHhrPh0/vTyU8ntRAAAAAAAAJL0z4b6O/o4nBbJxdOXLWO2Pmm/6SuzaNKoqbr7L5GtuuzPdOsfHhP71TchNqAAAAAAzcGxOeDYnC/s3pKD17muMX3NbD3RXNFW9CPlY1GTaqtV8p/dfg9D4JisMawuGIWj7M1u4p8YvvT2FxRXFdO9DmGVjV412q1Xzj91+LOPaO+detG3outXkoxitXJtJJLe22fJmIjWXqiiquqKaY1mUjzx0hyxHXD8CbhS3SqbpT7lxjH6vu2p11/Jmrs0cm77J2BTZ0u5Ea1d0d0efjPpCekNswAAAAAGwwPBquO4grLDo6ye1t/DFcZSfBL/AEtWe6KKq50pRsvLtYtubl2eHrPSF1yplejlqz9FbLrVGu3Ua7Uv/S5L83tLW1Zptxw5udbR2ldzbm9XwpjlHh/fVvTMrgAAAAAAAABzXSJhftXKdWEVrKmvSx8YbX5x1XzMGTRvW5+a22Jk+4zKJnlPZn4/3ogRUOkgAAAAAAOz6NM0ew8U9Su5aUKr0be6Etyl4Pc/k+BJxr25VpPKVDt7Zv8AKte8ojt0+seH3j+1hxjFqWC2LvMRmoxXm3wSXF9xZV100RrU0bGxbuTci3ajWf3jKJZxznVzJWdJa06CfZpp7+Tk+L7ty+rq71+q5PR0DZmyLWFTvc6++ftH7rLmDAtwAAAAAM7BcJq43iMbHD46zl5RXGTfBL96tpHuiia53YR8rKt41qbtydIj16QveVsu0st4arW12ye2c2ts3z7kuC4eOrdtatRbp0hzbaG0Lmbd36+XdHhH7znvbkyoIAAAAAAAAAAfjXWWjByecszYX7Gx6tYcIyfV/le2H9rRS3KNyuaXVMDJ/k41F3xjj58p9WrMaWAAAAAAAzMQxStifUV/UlPqRUYavcl/82ve+J6qrqq5ywWca1Y193TEazrPn+/JhnlnAAAAAA+9jZzxC8jaWcXKc3pFLj/ri3wR6piap0hjvXaLNE3K50iF7ybliGWcN9FDSVWW2pPm+S7lw8+JbWbMW6erm+09pV5t3enhTHKP3vl0BmVgAAAAAAAAAAAAEq6Z8K6taji1Nb/dT8VrKH063kivzaOMVfBuXstk6xXYnu7UfSfsmRBbaAAAAAAAAAAAAAA/YRc5qEE23sSW98th9fJmIjWVv6O8oLL9l63epesVFt/BH7qfPm+ezhq7THsbkazzc+21tWcu5uW57Ees+P4dkSVEAAAAAAAAAAAAAA0GesN9q5Vr28VrJR68eesO1ovFLT5mG/RvW5hZbIyPcZlFXdrpPlPD05vPhTumgAAAAAAAAAAAAAKn0WZQ6sY4/iUdr/gxfD/yNf4+fJk/Fsf71fD8tO9odq664tqf+U/9fz8vFTye1EAAAAAAAAAAAAAAA/GtVowPN2YLD2Xjdax00UJyS8Nez/boUldO7VNLq2Ff9/j0XfGI+ff6teeEkAAAAAAAAAAAHYdHWVP+oMR9Zu1/29N9r8ct6h+r7vHUk49n3lWs8oUe29qfxLW5R/nVy6R4/j+lxiuqurHYi1c8mdX6AAAAAAAAAAAAAAAAARHpbs/Vs2utFfxacZvxWsPyiiry6dLmvi6B7N3d/C3f/WZj7/dxZFX4AAAAAAAAAAbHAMHqY7isMPtN8ntemyMV8Un4Lzei4nu3RNdW7CLmZdGLZm7X3es+D0Lg+GU8Hw2FhZLSEFp3vm33t7WXNFEUU7sOY5ORXkXZu3Oc/unwZh6YAAAAAAAAAAAAAAAAAAlXTbT0r2tXi1UXk4P9SvzY40/FuXspV2btP/H7pkQW2gAAAAAAAAABdejrK/8A0/hPprpe/qpOf4V9mHy3vv56ItcazuU6zzlzrbe0v5d7donsU8uvjP46ebrSSpQAAAAAAAAAAAAAAAAAAR3pgxenfYpSsbWXWdFS67W5Sl1ezrzXV2+Om9PStzK4qqiI7m8+zOJctWartcab+mnlGvH46p+Q2zAAAAAAAAADu+irLftTFPal0taVF9nlKe9f0/F49Ul4treq3p5R9Wu+0O0PcWfcUT2q/Sn++XzWcs2hAAAAAAAAAAAAAAAAAAAm/SJnz1PrYRgcvebqlVfY5xi/vc39ndv+GFkZOnZobVsXYfvNMjIjs90ePWenhHf5c5KVzdQAAAAAAAAB/dCjK4rxoUVrKTUYrm29EvM+xGvCHmuuKKZqq5RxejcuYRHA8Fp4dR29Rdp/ek9sn835LRFzboiimKXLc7Kqyr9V2rv9I7o+TZGREAAAAAAAAAAAAAAAAACa9ImfPV+thGBy7e6pVT+HnGL+9zlw4bd0HIydOxQ2zYmxN/TIyI4d0ePWenTv8ucnK9uYAAAAAAAAAAbzI84wzdbSuN3pEvm9kf7tDLY095Tr4q/a0VThXd3npPy7/R6GLlzAAAAAAAAAAAAAAAAAAJj0iZ99H1sIwOXa3VKqe7nGL585cOG3dByMn/Whtuxdh72l/Ijh3R95/CVle3IAAAAAAAAAAAH90qjo1VVpPSUWmnya2pn18qpiqJpnlL0fgGJrGMGpYhS+3FNrk90l8pJr5F1br36YqcqzMaca/Vanun07p+MNge0YAAAAAAAAAAAAAAAlvSHn3XrYRgUu6pVT84xf5y8iBkZP+tDcNi7D5X8iPKPvP4S8gNvAAAAAAAAAAAAAAU3odx7qVp4HcPZL3lLXml24/NLrJd0idh3NJ3Jal7TYOtNOTTHLhP2n7fJVSwaaAAAAAAAAAAAAAAlHSHn30/WwjApdndUqp/FzjF8ucuPDZvr8jJ17NDc9i7D3dL+RHHujw6z16d3nymhBbYAAAAAAAAAAAAAAAfewu52F7C8tXpOElKL71+nceqZmmdYY71qm7bm3XHCY0eisv4vDHMIp4hbbpLauMZLZKPyfnv4lzbriumKocuzMWvFvVWq+71julsT2igAAAAAAAAAAAk3SNnr1lywfBZdjdVqJ/FzjF/d5vju3b67JyNexS3TYmxNzTIyI490eHWevhHd58psQm1gAAAAAAAAAAAAAAAAB23Rhmb2NinqF3LSjWaW3dGe6MvB7n8nwJWNd3KtJ5SoNv7N/k2fe0R2qfWPD4c4+PithaOfgAAAAAAAAABLekrO+vWwXB5d1Won5wi/zfy5kDJyP9Kfi3DYWxuWTfjrTH3n7fNLyA28AAAAAAAAysMw+pit7GzsYuU5PYl9W3wS5nqmmap0hhyMi3YtzcuTpEKDjHRZKhgsauGzc68VrUi/hnx7HJrdt39xMrw5inWnm1nG9poqvzF2NKJ5T3x5/vDqm1SDp1HTqJpp6NNaNNb00yE2uJiqNY5P5Pj6AAAAAAAsvRjm72rarCcQl76muy3/yRXf96PHmtu3aWeLf3o3Z5tE29sr3Ffv7cdiefSfxPpy8HektrYAAAAAAABO+kzOns+DwbCZaVWveTW+Cf2U/vPnwXe9VCyb+72KebaNg7H99MZF6OzHKPGfGekevlzkJXN3AAAAAAAAMvC8NqYtfRsrCLlOW5cubb4Jcz1TTNU6Qw5GRbx7c3Lk6RC7ZOyrTyzY9WGkqsl7yppv7lyivrvLazZi3HVznae07mbc1nhTHKPvPV0JmVjjs8ZGhmCDvLLSFwlv+zPTcpd/KXnrs0jX8eK+Mc17snbVeJPu7nGj6eX4RW9tJ2F1K1vIuE4vSUXvX758SrmJidJb9au0XaIronWJfA+MgAAAAAH2tLmdlcxubWTjOL1jJb00fYmYnWHi5bouUTRXGsS9AZPzBHMeCxvI6Ka7NSPKS36dz3rx7i4s3feU6uZ7TwKsO/NueXOJ6N4ZVeAAAAAByvSBmpZcwzqW71r1E1BfdXGb8OC4vwZHyL3u6eHOVzsbZk5l3Wr/Cnn16fvKPghNSbq1HUqtuTerberbe1ttlU6LTTFMaRwiH8nx9AAAAAAAZmE4ZUxe/jZWEetOXklxbfBLmeqKJqnSGDJybePbm5cnSI/dIXbJ+VqeWbH0dLtVZfxKmm19y5Jci2s2Ytx1c52ntO5m3NZ4Uxyj973QGZWgADnc35SpZmtfeditFdioltXc+ce7hwMN6xTcjqtNm7Uu4VfDjTPOPvHVDcZwirgl+7LEYdWS3cpLhKL4p/wCt6KquiaJ0qdDxcq1k24uWp1j6dJYJ4SAAAAAAKh0KW81K4udPdPqx15yWr+il/cifhRPGe5qHtVco0t0f7cZ+E/nT0VIntPAAAAAAhXShRq083VJ3urjJJ03w6mmiS8Hrr36viVOVFXvJ1dF2BXanCpi3zjXXz/fRyRHXQAAAAAADNwjC6uMX8bKwj1py8kuLb4Jcz3RRNc6QwZOTbxrc3Lk6RH7pC75RyvSyzYeio9qpL+JU02yfJckuCLWzZi3HVznaW0rmbc3quFMco8P7b4zK0AAAAGqzFgFHMNh6rfx/lkvig+af5rczHctU3I0lMws67h3N+3PnHdPmhWZ8uVst3/q14tYv4KiXZmu7k1xjw8Gm6q7aqtzpLouBtC1m29+3z7474/e6fu05iTgAAAz8DwmeN4pDD7RdqT2vhFfak+5I90UTXVuwjZeVRjWartfKPWfD4vQ2D4ZDB8NhYWa0jBad7fFvvb2suaKIop3YcwycivIu1Xa+c/unwZp6YAAAAAAOfzrlqOZcJdDYqsdXSk+D5N8paaP5PgYb9qLlOnes9lbRqwr29/rPCY6ePnHd8u9Arq2lZ3Mra5i4zi9JJ701vKiYmJ0l0m3cpuUxXROsTxfI+PYAAAAM7BsKq41iEbHD49ab8orjJvgl+9rPdFE1zpCPlZVrGtzcuzpEevSF3yllillmw9DQ7VSX8So1tk/0S4ItrNmLcaQ5ztHaVzNub1XCI5R4f31b0yq4AAAAAABh4vhdLGLGVliEFKD80+DT4NczzXRFcaSz42Tcx7kXLc6TH7pKGZxylVyzd9vWdGT7FTT+2XKWnnvXHSpvWZtz0dE2ZtS3m0cOFUc4+8dPo5wwrQAAXDo1yv7Cwv1u7jpXqrV674R3xj48X36LgWuNZ3KdZ5y57t3aX8q97uiexT6z4/aP7dkSVEAAAAAAAAcH0lZO9sW7xXDY+/gu1Ff8kV3feXDmtnIiZNjejep5tj2Ftb+PV7i7PYnl0n8T6c/FGSsb4AAAGywDA6uP4grPD46v7Un8MVzb/ep7t26q50hEzM21iW/eXJ/M9IXbK2WqWWrD1e0WsntnUa7U3+iXCPDvbbdtatU240hzraG0bubc36+ERyjuj975+zdGVAAAAAAAAAAHwvbSF/aytbyCnCS0cXuf75nyqmKo0lktXa7VcV0TpMIvnfIlTAZu8sE6lvz3yp90u78Xnps1q7+PNHGOTfdk7bt5URbucK/SfL8fLpxhGXzvOi3K/tTEPat5H3VJ9lPdOe9fKO/x07yXi2d6renlDXPaDaXuLfuLc9qrn0j+/wA9FmLNoYAAAAAAAAAASvpOyZ1OtjuFR2b60Et3OaX+XnzK/Ksadun4/luOwNr66Y16f+M/9fx8vBMSC24A3eVssVsy3nobRdWC+Oo12Yr9Xyj+S2mW1aquTpCv2htKzhUb1fGe6O+f66rpl/A6OAWCs8PjovtSfxSfNv8Aeha27dNuNIc7zM27l3PeXJ/EdIbMyIgAAAAAAAAAAAPxrrLRgcXjPRpaYjcentutQb3xhp1H4Ra2fLZ3EWvEoqnWOC/xfaLKs07tWlfnz+ff8ePV1eF4fDCsPhY2UerCC0S/Nvvb2t82SKKYpjSFNkX679ybtydZllHphAAAAAAAAAAA1qtGBH+kTIrw6UsVwaOtF7ZwX/HzaX3f8fDdW5GPu9qnk3jYm2ovRFi/Pa7p8ek9fr589fk7INXHZK5vlKlb79dO3P8AlT4fiezlqeLONVXxnhCVtPblrFiaLfar9I8/x9Fmw3D6eF2cbOwgoQjuS/Nve33ss6aYpjSGh379y/XNy5Osyyj0wg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4822" name="Picture 6" descr="http://www.falconpedia.de/images/6/63/No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85184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14" descr="http://eventcyborg.com/tinyfilemanager.net/img/ico/AV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1846558" cy="1846558"/>
          </a:xfrm>
          <a:prstGeom prst="rect">
            <a:avLst/>
          </a:prstGeom>
          <a:noFill/>
        </p:spPr>
      </p:pic>
      <p:pic>
        <p:nvPicPr>
          <p:cNvPr id="35844" name="Picture 4" descr="http://img.dxcdn.com/productimages/sku_24035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304256" cy="2304256"/>
          </a:xfrm>
          <a:prstGeom prst="rect">
            <a:avLst/>
          </a:prstGeom>
          <a:noFill/>
        </p:spPr>
      </p:pic>
      <p:pic>
        <p:nvPicPr>
          <p:cNvPr id="13" name="Picture 2" descr="http://images.gittigidiyor.com/6178/ADATA-CH94-1TB-Siyah-2-5-quot-SUPER-FIYAT__61789549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92896"/>
            <a:ext cx="1800200" cy="2035434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3995936" y="30689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1 TB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DEĞERLENDİRME                          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latin typeface="+mj-lt"/>
              </a:rPr>
              <a:t>Aşağıdaki oyun klasörünü hangi birime kaydetmeliyiz?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11560" y="56612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j-lt"/>
              </a:rPr>
              <a:t>4 GB</a:t>
            </a:r>
            <a:endParaRPr lang="tr-TR" sz="2800" b="1" dirty="0">
              <a:latin typeface="+mj-lt"/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2267744" y="4581128"/>
            <a:ext cx="79208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4818" name="Picture 2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1008112" cy="1008112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xQHBhUIBxIVFRQXGSEZGBgYFxcfGBsgHBwcGhgeIRgYHCogJCYlGxwnIzEhKCorMC8xHyAzOD8sOSgtLisBCgoKDg0OGxAQGy8kICQvLCw0NCwsLCw0Mi4sLCwsNCwsOCwsLC83OCwvNCwsNDAtLywsLC8vLC83LCwsLzI3LP/AABEIAOEA4QMBEQACEQEDEQH/xAAcAAEBAAMBAQEBAAAAAAAAAAAABwQFBggDAQL/xAA+EAACAQIDBAYHBgYBBQAAAAAAAQIDBAUGESExQVEHEiJhcZETFBUjMoGhQlJiscHwM3KSorLhQxYkY9Hx/8QAGwEBAAIDAQEAAAAAAAAAAAAAAAQFAwYHAgH/xAA0EQEAAQMBBQUIAgICAwAAAAAAAQIDBBEFEiExYSJBUXGhBhOBkbHB0fAU4TJCcsIkUvH/2gAMAwEAAhEDEQA/ALiAAAAAAABwubekalg1xKyw6KrVY7JPXSnF8tVtk1xS08dVoRL2VFE6U8ZbFs32fuZNMXLs7tM8vGfx+8NHC3XSRf16nWp1Y01yjThp/epP6kScq7Pe2K37PYNMaTTM+cz9tGRh/Sfe20l616OquPWh1X5w0X0Z6py7kc+LFe9m8Ov/AA1p8p1+uv1d1l3pGtcXkqF3rQqPhNrqN9093mkSreVRVwnhLXc32fyceJqo7dPTn8vxq7IlKIAAAAAAAAAAAAAAAAAAAAAAAAAADUZtxF4Vluve03pKMH1XylLsxf8AU0Y71e5RMpuzseMjKt255TPHyjjPo86t6vVlK6k/AAADssl58q4DNWl83Vt92n2ofyt8PwvZy04ybORNHCeMKLamw7eVE12+zX6T5/n6rRh99TxGzjd2M1OElqpL97GtzT2os6aoqjWGhXrNdmubdyNJhkHpiAAAAAAAAAADk8y5/tcDbo036aqvsQa0T/FPcvBatciPdyaKOHOV1g7CycrSqY3afGftH/yOqdYt0k3t9Nq2lGjHlBLX5ylq/LQhV5VyrlwbRjez2HajtxNU9fxH31aq0zhfWtb0tO7qt8pyc4/0z1Rji9cidd6U25snCuU7s2qfhGn00ULKfSZC+qK0x1RpTexVFspvx1+Hx108CZay4nhXwaxtH2crtRNzH1qjw7/h4/XzUQmtXAAAAAAAAOa6SKTrZKuIx5Rf9M4yf0RgyY1tStth1RTn25nrHziYQIqHSQAAAAdLknNk8s32ktZUJv3kPp1o/iX1Wx8Gs9i9Nueip2rsujNt8OFccp+09Ppz8dbvaXMLy2jc2slKElrGS3NMtomJjWHObluq3XNFcaTD7H14AAAAAAAYOMYvRwWzd3iU1CPDm3yS3tniuumiNakjGxbuTXuWqdZ/eaPZt6Qq+NN21hrRobtE+3Jfikt38q79dStu5NVfCOEN52dsGzjaV3O1X6R5fmfRxhGXwAAAVXoozU62mAX8tWlrRk9+i3w+S2ruTXBFhiXtexPwab7RbMin/wAq3HP/AC/Px7+vxU0nNSAAAAAAAYOOWftDBq1mt86corxcWl9Txcp3qZhIxLvur9FzwmJ9XmspHVwAAAAAO86MM2eyr1YVfy9zUfZb3Qm/yUuPJ6PZtJeLe3Z3Z5S1zb+y/f2/f247dPPrH5j+vBZizaGAAAAABzGcc50stUvRfxK7XZpp7u+T4L6v6rBev02+Het9mbIu5s73Kjx+0fukIpjeM1scvXd4lNylwX2YrlFcF+3qVdddVc61N/xcOzi29y1Gkes9Za88JIAAAAMzBrqVli9K6o66wqRa046NbPnuPVE6VRLBlWou2a6KuUxMej0sXjk4AAAAAAAB52zjh/szM9xa8FNyj/LLtx8k9CmvU7tcw6hsy/7/ABLdfTT4xwlpjEngAAAAAWzoyzR7awz1C8lrXpLi9s4blLxW5/J8S0xb2/Tuzzhz/b2zf4133tEdir0nw+8fLudsSlAAAAE9zx0hxw/rYfgTUqu6VTY4w7lwlL6Lv2pQ7+Vu9mjm2fZOwKr2l3I4U90d8+fhHrKRVqsq9V1a8nKTerk222+Lbe1ldrrzbtTTTREU0xpEeD+D49AAAAA+9laTv7mNtZwlOctijFat/vmfYiZnSGO7dotUTXcnSI8VMyh0aTtb2F/jko9hqSpReu1bV1pbtj4LXXmTrOJMTFVbUtpe0VFduq1jxPHhrPh0/vTyU8ntRAAAAAAAAJL0z4b6O/o4nBbJxdOXLWO2Pmm/6SuzaNKoqbr7L5GtuuzPdOsfHhP71TchNqAAAAAAzcGxOeDYnC/s3pKD17muMX3NbD3RXNFW9CPlY1GTaqtV8p/dfg9D4JisMawuGIWj7M1u4p8YvvT2FxRXFdO9DmGVjV412q1Xzj91+LOPaO+detG3outXkoxitXJtJJLe22fJmIjWXqiiquqKaY1mUjzx0hyxHXD8CbhS3SqbpT7lxjH6vu2p11/Jmrs0cm77J2BTZ0u5Ea1d0d0efjPpCekNswAAAAAGwwPBquO4grLDo6ye1t/DFcZSfBL/AEtWe6KKq50pRsvLtYtubl2eHrPSF1yplejlqz9FbLrVGu3Ua7Uv/S5L83tLW1Zptxw5udbR2ldzbm9XwpjlHh/fVvTMrgAAAAAAAABzXSJhftXKdWEVrKmvSx8YbX5x1XzMGTRvW5+a22Jk+4zKJnlPZn4/3ogRUOkgAAAAAAOz6NM0ew8U9Su5aUKr0be6Etyl4Pc/k+BJxr25VpPKVDt7Zv8AKte8ojt0+seH3j+1hxjFqWC2LvMRmoxXm3wSXF9xZV100RrU0bGxbuTci3ajWf3jKJZxznVzJWdJa06CfZpp7+Tk+L7ty+rq71+q5PR0DZmyLWFTvc6++ftH7rLmDAtwAAAAAM7BcJq43iMbHD46zl5RXGTfBL96tpHuiia53YR8rKt41qbtydIj16QveVsu0st4arW12ye2c2ts3z7kuC4eOrdtatRbp0hzbaG0Lmbd36+XdHhH7znvbkyoIAAAAAAAAAAfjXWWjByecszYX7Gx6tYcIyfV/le2H9rRS3KNyuaXVMDJ/k41F3xjj58p9WrMaWAAAAAAAzMQxStifUV/UlPqRUYavcl/82ve+J6qrqq5ywWca1Y193TEazrPn+/JhnlnAAAAAA+9jZzxC8jaWcXKc3pFLj/ri3wR6piap0hjvXaLNE3K50iF7ybliGWcN9FDSVWW2pPm+S7lw8+JbWbMW6erm+09pV5t3enhTHKP3vl0BmVgAAAAAAAAAAAAEq6Z8K6taji1Nb/dT8VrKH063kivzaOMVfBuXstk6xXYnu7UfSfsmRBbaAAAAAAAAAAAAAA/YRc5qEE23sSW98th9fJmIjWVv6O8oLL9l63epesVFt/BH7qfPm+ezhq7THsbkazzc+21tWcu5uW57Ees+P4dkSVEAAAAAAAAAAAAAA0GesN9q5Vr28VrJR68eesO1ovFLT5mG/RvW5hZbIyPcZlFXdrpPlPD05vPhTumgAAAAAAAAAAAAAKn0WZQ6sY4/iUdr/gxfD/yNf4+fJk/Fsf71fD8tO9odq664tqf+U/9fz8vFTye1EAAAAAAAAAAAAAAA/GtVowPN2YLD2Xjdax00UJyS8Nez/boUldO7VNLq2Ff9/j0XfGI+ff6teeEkAAAAAAAAAAAHYdHWVP+oMR9Zu1/29N9r8ct6h+r7vHUk49n3lWs8oUe29qfxLW5R/nVy6R4/j+lxiuqurHYi1c8mdX6AAAAAAAAAAAAAAAAARHpbs/Vs2utFfxacZvxWsPyiiry6dLmvi6B7N3d/C3f/WZj7/dxZFX4AAAAAAAAAAbHAMHqY7isMPtN8ntemyMV8Un4Lzei4nu3RNdW7CLmZdGLZm7X3es+D0Lg+GU8Hw2FhZLSEFp3vm33t7WXNFEUU7sOY5ORXkXZu3Oc/unwZh6YAAAAAAAAAAAAAAAAAAlXTbT0r2tXi1UXk4P9SvzY40/FuXspV2btP/H7pkQW2gAAAAAAAAABdejrK/8A0/hPprpe/qpOf4V9mHy3vv56ItcazuU6zzlzrbe0v5d7donsU8uvjP46ebrSSpQAAAAAAAAAAAAAAAAAAR3pgxenfYpSsbWXWdFS67W5Sl1ezrzXV2+Om9PStzK4qqiI7m8+zOJctWartcab+mnlGvH46p+Q2zAAAAAAAAADu+irLftTFPal0taVF9nlKe9f0/F49Ul4treq3p5R9Wu+0O0PcWfcUT2q/Sn++XzWcs2hAAAAAAAAAAAAAAAAAAAm/SJnz1PrYRgcvebqlVfY5xi/vc39ndv+GFkZOnZobVsXYfvNMjIjs90ePWenhHf5c5KVzdQAAAAAAAAB/dCjK4rxoUVrKTUYrm29EvM+xGvCHmuuKKZqq5RxejcuYRHA8Fp4dR29Rdp/ek9sn835LRFzboiimKXLc7Kqyr9V2rv9I7o+TZGREAAAAAAAAAAAAAAAAACa9ImfPV+thGBy7e6pVT+HnGL+9zlw4bd0HIydOxQ2zYmxN/TIyI4d0ePWenTv8ucnK9uYAAAAAAAAAAbzI84wzdbSuN3pEvm9kf7tDLY095Tr4q/a0VThXd3npPy7/R6GLlzAAAAAAAAAAAAAAAAAAJj0iZ99H1sIwOXa3VKqe7nGL585cOG3dByMn/Whtuxdh72l/Ijh3R95/CVle3IAAAAAAAAAAAH90qjo1VVpPSUWmnya2pn18qpiqJpnlL0fgGJrGMGpYhS+3FNrk90l8pJr5F1br36YqcqzMaca/Vanun07p+MNge0YAAAAAAAAAAAAAAAlvSHn3XrYRgUu6pVT84xf5y8iBkZP+tDcNi7D5X8iPKPvP4S8gNvAAAAAAAAAAAAAAU3odx7qVp4HcPZL3lLXml24/NLrJd0idh3NJ3Jal7TYOtNOTTHLhP2n7fJVSwaaAAAAAAAAAAAAAAlHSHn30/WwjApdndUqp/FzjF8ucuPDZvr8jJ17NDc9i7D3dL+RHHujw6z16d3nymhBbYAAAAAAAAAAAAAAAfewu52F7C8tXpOElKL71+nceqZmmdYY71qm7bm3XHCY0eisv4vDHMIp4hbbpLauMZLZKPyfnv4lzbriumKocuzMWvFvVWq+71julsT2igAAAAAAAAAAAk3SNnr1lywfBZdjdVqJ/FzjF/d5vju3b67JyNexS3TYmxNzTIyI490eHWevhHd58psQm1gAAAAAAAAAAAAAAAAB23Rhmb2NinqF3LSjWaW3dGe6MvB7n8nwJWNd3KtJ5SoNv7N/k2fe0R2qfWPD4c4+PithaOfgAAAAAAAAABLekrO+vWwXB5d1Won5wi/zfy5kDJyP9Kfi3DYWxuWTfjrTH3n7fNLyA28AAAAAAAAysMw+pit7GzsYuU5PYl9W3wS5nqmmap0hhyMi3YtzcuTpEKDjHRZKhgsauGzc68VrUi/hnx7HJrdt39xMrw5inWnm1nG9poqvzF2NKJ5T3x5/vDqm1SDp1HTqJpp6NNaNNb00yE2uJiqNY5P5Pj6AAAAAAAsvRjm72rarCcQl76muy3/yRXf96PHmtu3aWeLf3o3Z5tE29sr3Ffv7cdiefSfxPpy8HektrYAAAAAAABO+kzOns+DwbCZaVWveTW+Cf2U/vPnwXe9VCyb+72KebaNg7H99MZF6OzHKPGfGekevlzkJXN3AAAAAAAAMvC8NqYtfRsrCLlOW5cubb4Jcz1TTNU6Qw5GRbx7c3Lk6RC7ZOyrTyzY9WGkqsl7yppv7lyivrvLazZi3HVznae07mbc1nhTHKPvPV0JmVjjs8ZGhmCDvLLSFwlv+zPTcpd/KXnrs0jX8eK+Mc17snbVeJPu7nGj6eX4RW9tJ2F1K1vIuE4vSUXvX758SrmJidJb9au0XaIronWJfA+MgAAAAAH2tLmdlcxubWTjOL1jJb00fYmYnWHi5bouUTRXGsS9AZPzBHMeCxvI6Ka7NSPKS36dz3rx7i4s3feU6uZ7TwKsO/NueXOJ6N4ZVeAAAAAByvSBmpZcwzqW71r1E1BfdXGb8OC4vwZHyL3u6eHOVzsbZk5l3Wr/Cnn16fvKPghNSbq1HUqtuTerberbe1ttlU6LTTFMaRwiH8nx9AAAAAAAZmE4ZUxe/jZWEetOXklxbfBLmeqKJqnSGDJybePbm5cnSI/dIXbJ+VqeWbH0dLtVZfxKmm19y5Jci2s2Ytx1c52ntO5m3NZ4Uxyj973QGZWgADnc35SpZmtfeditFdioltXc+ce7hwMN6xTcjqtNm7Uu4VfDjTPOPvHVDcZwirgl+7LEYdWS3cpLhKL4p/wCt6KquiaJ0qdDxcq1k24uWp1j6dJYJ4SAAAAAAKh0KW81K4udPdPqx15yWr+il/cifhRPGe5qHtVco0t0f7cZ+E/nT0VIntPAAAAAAhXShRq083VJ3urjJJ03w6mmiS8Hrr36viVOVFXvJ1dF2BXanCpi3zjXXz/fRyRHXQAAAAAADNwjC6uMX8bKwj1py8kuLb4Jcz3RRNc6QwZOTbxrc3Lk6RH7pC75RyvSyzYeio9qpL+JU02yfJckuCLWzZi3HVznaW0rmbc3quFMco8P7b4zK0AAAAGqzFgFHMNh6rfx/lkvig+af5rczHctU3I0lMws67h3N+3PnHdPmhWZ8uVst3/q14tYv4KiXZmu7k1xjw8Gm6q7aqtzpLouBtC1m29+3z7474/e6fu05iTgAAAz8DwmeN4pDD7RdqT2vhFfak+5I90UTXVuwjZeVRjWartfKPWfD4vQ2D4ZDB8NhYWa0jBad7fFvvb2suaKIop3YcwycivIu1Xa+c/unwZp6YAAAAAAOfzrlqOZcJdDYqsdXSk+D5N8paaP5PgYb9qLlOnes9lbRqwr29/rPCY6ePnHd8u9Arq2lZ3Mra5i4zi9JJ701vKiYmJ0l0m3cpuUxXROsTxfI+PYAAAAM7BsKq41iEbHD49ab8orjJvgl+9rPdFE1zpCPlZVrGtzcuzpEevSF3yllillmw9DQ7VSX8So1tk/0S4ItrNmLcaQ5ztHaVzNub1XCI5R4f31b0yq4AAAAAABh4vhdLGLGVliEFKD80+DT4NczzXRFcaSz42Tcx7kXLc6TH7pKGZxylVyzd9vWdGT7FTT+2XKWnnvXHSpvWZtz0dE2ZtS3m0cOFUc4+8dPo5wwrQAAXDo1yv7Cwv1u7jpXqrV674R3xj48X36LgWuNZ3KdZ5y57t3aX8q97uiexT6z4/aP7dkSVEAAAAAAAAcH0lZO9sW7xXDY+/gu1Ff8kV3feXDmtnIiZNjejep5tj2Ftb+PV7i7PYnl0n8T6c/FGSsb4AAAGywDA6uP4grPD46v7Un8MVzb/ep7t26q50hEzM21iW/eXJ/M9IXbK2WqWWrD1e0WsntnUa7U3+iXCPDvbbdtatU240hzraG0bubc36+ERyjuj975+zdGVAAAAAAAAAAHwvbSF/aytbyCnCS0cXuf75nyqmKo0lktXa7VcV0TpMIvnfIlTAZu8sE6lvz3yp90u78Xnps1q7+PNHGOTfdk7bt5URbucK/SfL8fLpxhGXzvOi3K/tTEPat5H3VJ9lPdOe9fKO/x07yXi2d6renlDXPaDaXuLfuLc9qrn0j+/wA9FmLNoYAAAAAAAAAASvpOyZ1OtjuFR2b60Et3OaX+XnzK/Ksadun4/luOwNr66Y16f+M/9fx8vBMSC24A3eVssVsy3nobRdWC+Oo12Yr9Xyj+S2mW1aquTpCv2htKzhUb1fGe6O+f66rpl/A6OAWCs8PjovtSfxSfNv8Aeha27dNuNIc7zM27l3PeXJ/EdIbMyIgAAAAAAAAAAAPxrrLRgcXjPRpaYjcentutQb3xhp1H4Ra2fLZ3EWvEoqnWOC/xfaLKs07tWlfnz+ff8ePV1eF4fDCsPhY2UerCC0S/Nvvb2t82SKKYpjSFNkX679ybtydZllHphAAAAAAAAAAA1qtGBH+kTIrw6UsVwaOtF7ZwX/HzaX3f8fDdW5GPu9qnk3jYm2ovRFi/Pa7p8ek9fr589fk7INXHZK5vlKlb79dO3P8AlT4fiezlqeLONVXxnhCVtPblrFiaLfar9I8/x9Fmw3D6eF2cbOwgoQjuS/Nve33ss6aYpjSGh379y/XNy5Osyyj0wg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4822" name="Picture 6" descr="http://www.falconpedia.de/images/6/63/No_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373216"/>
            <a:ext cx="936104" cy="936104"/>
          </a:xfrm>
          <a:prstGeom prst="rect">
            <a:avLst/>
          </a:prstGeom>
          <a:noFill/>
        </p:spPr>
      </p:pic>
      <p:grpSp>
        <p:nvGrpSpPr>
          <p:cNvPr id="13" name="12 Grup"/>
          <p:cNvGrpSpPr/>
          <p:nvPr/>
        </p:nvGrpSpPr>
        <p:grpSpPr>
          <a:xfrm>
            <a:off x="467544" y="3717032"/>
            <a:ext cx="1728192" cy="2088232"/>
            <a:chOff x="3264899" y="0"/>
            <a:chExt cx="1272345" cy="1481038"/>
          </a:xfrm>
        </p:grpSpPr>
        <p:sp>
          <p:nvSpPr>
            <p:cNvPr id="14" name="13 Dikdörtgen"/>
            <p:cNvSpPr/>
            <p:nvPr/>
          </p:nvSpPr>
          <p:spPr>
            <a:xfrm>
              <a:off x="3264899" y="0"/>
              <a:ext cx="1272345" cy="1481038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Dikdörtgen"/>
            <p:cNvSpPr/>
            <p:nvPr/>
          </p:nvSpPr>
          <p:spPr>
            <a:xfrm>
              <a:off x="3264899" y="0"/>
              <a:ext cx="1272345" cy="1481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45" tIns="29845" rIns="29845" bIns="11368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700" kern="1200" dirty="0" smtClean="0"/>
                <a:t> </a:t>
              </a:r>
              <a:endParaRPr lang="tr-TR" sz="4700" kern="1200" dirty="0"/>
            </a:p>
          </p:txBody>
        </p:sp>
      </p:grpSp>
      <p:pic>
        <p:nvPicPr>
          <p:cNvPr id="36866" name="Picture 2" descr="http://www.shop4tech.com/photos/item-7695-7-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564904"/>
            <a:ext cx="2160240" cy="2160240"/>
          </a:xfrm>
          <a:prstGeom prst="rect">
            <a:avLst/>
          </a:prstGeom>
          <a:noFill/>
        </p:spPr>
      </p:pic>
      <p:pic>
        <p:nvPicPr>
          <p:cNvPr id="36868" name="Picture 4" descr="http://solaris525.files.wordpress.com/2012/08/cd-so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25144"/>
            <a:ext cx="2495038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"/>
          <p:cNvSpPr/>
          <p:nvPr/>
        </p:nvSpPr>
        <p:spPr>
          <a:xfrm>
            <a:off x="611560" y="692696"/>
            <a:ext cx="2592288" cy="2664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187624" y="1268761"/>
            <a:ext cx="1098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TB</a:t>
            </a:r>
            <a:endParaRPr lang="tr-T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Oval"/>
          <p:cNvSpPr/>
          <p:nvPr/>
        </p:nvSpPr>
        <p:spPr>
          <a:xfrm>
            <a:off x="3563888" y="1196752"/>
            <a:ext cx="2232248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995936" y="18448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GB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6156176" y="2060848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444208" y="2636912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MB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Oval"/>
          <p:cNvSpPr/>
          <p:nvPr/>
        </p:nvSpPr>
        <p:spPr>
          <a:xfrm>
            <a:off x="7215206" y="3786190"/>
            <a:ext cx="1584176" cy="15841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7339188" y="4232770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KB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Oval"/>
          <p:cNvSpPr/>
          <p:nvPr/>
        </p:nvSpPr>
        <p:spPr>
          <a:xfrm>
            <a:off x="7286644" y="5643578"/>
            <a:ext cx="1008112" cy="1008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7142628" y="5931610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BAYT</a:t>
            </a:r>
            <a:endParaRPr lang="tr-T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Oval"/>
          <p:cNvSpPr/>
          <p:nvPr/>
        </p:nvSpPr>
        <p:spPr>
          <a:xfrm>
            <a:off x="6289362" y="6209928"/>
            <a:ext cx="648072" cy="64807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5929322" y="6353944"/>
            <a:ext cx="13681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BİT</a:t>
            </a:r>
            <a:endParaRPr lang="tr-TR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tore.sony.com/SNYNA_27/pimg/pSNYNA-HDEG5U~B_main_v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2357454" cy="1966116"/>
          </a:xfrm>
          <a:prstGeom prst="rect">
            <a:avLst/>
          </a:prstGeom>
          <a:noFill/>
        </p:spPr>
      </p:pic>
      <p:pic>
        <p:nvPicPr>
          <p:cNvPr id="1030" name="Picture 6" descr="http://www.oceantechonline.com/wp-content/uploads/2013/04/hard-driv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1285884" cy="1285884"/>
          </a:xfrm>
          <a:prstGeom prst="rect">
            <a:avLst/>
          </a:prstGeom>
          <a:noFill/>
        </p:spPr>
      </p:pic>
      <p:pic>
        <p:nvPicPr>
          <p:cNvPr id="21" name="Picture 6" descr="http://www.oceantechonline.com/wp-content/uploads/2013/04/hard-driv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1285884" cy="1285884"/>
          </a:xfrm>
          <a:prstGeom prst="rect">
            <a:avLst/>
          </a:prstGeom>
          <a:noFill/>
        </p:spPr>
      </p:pic>
      <p:pic>
        <p:nvPicPr>
          <p:cNvPr id="1032" name="Picture 8" descr="http://www.teknodia.com/image/data/kategoriler/HafizaKartlari.png"/>
          <p:cNvPicPr>
            <a:picLocks noChangeAspect="1" noChangeArrowheads="1"/>
          </p:cNvPicPr>
          <p:nvPr/>
        </p:nvPicPr>
        <p:blipFill>
          <a:blip r:embed="rId4"/>
          <a:srcRect b="18750"/>
          <a:stretch>
            <a:fillRect/>
          </a:stretch>
        </p:blipFill>
        <p:spPr bwMode="auto">
          <a:xfrm>
            <a:off x="4929190" y="1214422"/>
            <a:ext cx="1143008" cy="928694"/>
          </a:xfrm>
          <a:prstGeom prst="rect">
            <a:avLst/>
          </a:prstGeom>
          <a:noFill/>
        </p:spPr>
      </p:pic>
      <p:pic>
        <p:nvPicPr>
          <p:cNvPr id="1028" name="Picture 4" descr="http://www.cesitvar.com/class/INNOVAEditor/assets/TOSHIBA8GBFLAS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85728"/>
            <a:ext cx="1857388" cy="1857388"/>
          </a:xfrm>
          <a:prstGeom prst="rect">
            <a:avLst/>
          </a:prstGeom>
          <a:noFill/>
        </p:spPr>
      </p:pic>
      <p:pic>
        <p:nvPicPr>
          <p:cNvPr id="23" name="Picture 2" descr="http://www.shop4tech.com/photos/item-7695-7-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86190"/>
            <a:ext cx="1000132" cy="1000132"/>
          </a:xfrm>
          <a:prstGeom prst="rect">
            <a:avLst/>
          </a:prstGeom>
          <a:noFill/>
        </p:spPr>
      </p:pic>
      <p:pic>
        <p:nvPicPr>
          <p:cNvPr id="1034" name="Picture 10" descr="http://mikrotik.wirac.ba/wp-content/plugins/simple-forum/styles/icons/wirac/CD-R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357298"/>
            <a:ext cx="1285884" cy="1285884"/>
          </a:xfrm>
          <a:prstGeom prst="rect">
            <a:avLst/>
          </a:prstGeom>
          <a:noFill/>
        </p:spPr>
      </p:pic>
      <p:pic>
        <p:nvPicPr>
          <p:cNvPr id="1036" name="Picture 12" descr="https://cdn1.iconfinder.com/data/icons/computer-hardware/512/Flop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428868"/>
            <a:ext cx="1143039" cy="1143040"/>
          </a:xfrm>
          <a:prstGeom prst="rect">
            <a:avLst/>
          </a:prstGeom>
          <a:noFill/>
        </p:spPr>
      </p:pic>
      <p:pic>
        <p:nvPicPr>
          <p:cNvPr id="1038" name="Picture 14" descr="http://www.teclogserv.com/PDOEurope/images/blura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271462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KLASÖRLERİ SIKIŞTIRMA İŞLEMİ     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0324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Depolamak istediğimiz klasörleri sıkıştırma programlarıyla sıkıştırarak boyutlarını küçültebiliriz.</a:t>
            </a:r>
          </a:p>
          <a:p>
            <a:endParaRPr lang="tr-TR" sz="2800" dirty="0" smtClean="0">
              <a:latin typeface="+mj-lt"/>
            </a:endParaRPr>
          </a:p>
          <a:p>
            <a:r>
              <a:rPr lang="tr-TR" sz="2800" dirty="0" err="1" smtClean="0">
                <a:latin typeface="+mj-lt"/>
              </a:rPr>
              <a:t>Winrar</a:t>
            </a:r>
            <a:r>
              <a:rPr lang="tr-TR" sz="2800" dirty="0" smtClean="0">
                <a:latin typeface="+mj-lt"/>
              </a:rPr>
              <a:t> ve </a:t>
            </a:r>
            <a:r>
              <a:rPr lang="tr-TR" sz="2800" dirty="0" err="1" smtClean="0">
                <a:latin typeface="+mj-lt"/>
              </a:rPr>
              <a:t>Winzip</a:t>
            </a:r>
            <a:r>
              <a:rPr lang="tr-TR" sz="2800" dirty="0" smtClean="0">
                <a:latin typeface="+mj-lt"/>
              </a:rPr>
              <a:t> sıkıştırma programlarıdır.</a:t>
            </a:r>
          </a:p>
        </p:txBody>
      </p:sp>
      <p:sp>
        <p:nvSpPr>
          <p:cNvPr id="37890" name="AutoShape 2" descr="data:image/jpeg;base64,/9j/4AAQSkZJRgABAQAAAQABAAD/2wCEAAkGBxIQERIQDRMRFRQQExISDxUQEQ8YFhIQFRIWGBYUFBUYHCggGBslGxUUITEkJiksLjouFx8zODMsNygtLisBCgoKDg0OGxAQGywlICQsKywsLiwsLCwsLCwsKywsLCwvLCwsLCwsLCwsLCwsLCwsLCwsLCwsLCwsLCwsLCwsLP/AABEIAMwAzAMBEQACEQEDEQH/xAAcAAEAAQUBAQAAAAAAAAAAAAAABQECBAYHAwj/xABNEAABAwECCQcJBQMJCQAAAAABAAIDBAURBhITFBUhMUFRBxdUYZTR0hYiMlJVcZOhskKBkbHBM2SzIzQ1Q3J0o/DxJFNic4KDkqLC/8QAGgEBAAIDAQAAAAAAAAAAAAAAAAECAwQFBv/EADMRAQABAwICBwcEAwEBAAAAAAABAhESAxMEURQhMWFicfAVIjIzQbHRBYGR4SOhwTRS/9oADAMBAAIRAxEAPwDuKAgICAgICAgICAgICAgICAgICAgICAgICAgICAgICAgICAgICAgICAgICAgICAgICAgICAgICAgICAgICAgICAgICAgICAgICAgICAgINYwpw5pbOlZBU5Z0kjDI1sMT3+YHXXm7rSIumKZnshEDlaoPUrOyTdynGeS23Xyn+Fedmg9Ss7JN3JjPI26+U/wrzs2f6tZ2SbuTGeRt18p/g52bP9Ws7JN3JjPI26+U/wAK87NncKvsk/cmMm3Xyk52bO4VfZJ+5MZNuvlJzsWd+99kn7kxk26+Ug5WLO2DOdfrUswH4kXKKvdi8m3VyXP5TqTcyc/9vvK1+l6P/wBLbGpyWnlVoW3ZYVDLzc26F7r/APxvV9PWo1Oqmboq0q6e2FedizeNT2So8KzWlG3Vyk52bM9ap7JUeFLSYVcpOdmzPWqeyVHhS0owq5SpztWZ61T2So8KWkwq5HO1ZnrVHZKjwpaTCrkc7dmetUdlqPClpMKuRzt2X69R2Wo8KWkwq5Kc7ll+vUdlqPClpMKuRzuWX69R2Wo8KWkwq5JOwOUGz66UQU8pEjr8RssckZfdtDcYC89ShExMdraUQICAgINbw2wThtKIMkOJLHeaeZoGNE/V+LTvCmO5NNU0zeHFp6WWCZ9LWMxJ49ZAvxZGbpYj9pp+WxbFFWTqaOtGpHeZNXszGIlgxEsGIlgxEsK4iWFrorxcd6WJi7FuMWp2tm4+r7+pcfjeA7a9P94YZiaPJ6vYHC46wVyKappm8dqZi7yY8sOK83tOprv0d1rv8HxsasY1dVX3Kapjqllhq6FmVXESwYiWDESwYqWDFSwYpSwYpSw8qilDwASQWkOY5pIcx42OYdxCiab9qtdEVxaXTeT3Dt0zm0NpkCouugl2Nqmj5NlA2jftHBa1VM0uXq6U6c2l0RVYhAQEGPVPuxfv/RWpi6JQGF2DENpwhrziTR3uppmgY0T/ANWneFPXE3hamqaZvDkT4JYZX0tYzJzx63AX4sjN0sR+0w/LYVs6dcVebraGtGpHe9MkslmexkksWMklixkksWMklixkksWUdBftTEsjpqcxawCWbxvZ7urqXI479Pyvqafb9Y5sFVE0dnYaiNxBH3ELhdcT3o7VsMmT1O1s3E7We/q613eC4+K/c1O3nzKaseqexJtZfrC69mxZXJJYsZJLFjJJYsZJLFjJJYsZJLFjJJYs8qmiEjcV1+0EFpIc1w2OadxHFRNETFpVr04qi0ugYB4buLm0NqOGVOqmnOptSB9l+4S9W/ctSvTmiXJ1tGdOe50VY2EQEEda77sT3lZdKL3VqeME6vNJdG4WYNRWlEGvOTmivdTTNAxon/qw7271j64m8L0VzTN4cwYySOV9LWMEdRFrc0X4srN0sJPpMPy2FbmlqRXHe7PD68asd7IyKy2bNjIpYsZFLFjIpYsZFLFjIpYsoYExLIits4x3viBLdrmjd1t7lyeP/Ttz39P4vu1q9KaeuliBwIvGsFedmJibSx9q6lqDCd5j3jez3cR1Ls8D+o2tRq/tP5TRVh5J6EB4DmkEHWCF34623Fpi8L8ilk2MilixkUsWMilixkUsWMilixkUsWeVVQNlaWSC8H7iCNjmncRuKiqiJi0q16cVxaW24EYZvje2htV4Jdc2jqXahNwilOwS8PW960NXSmie5xuI4erSnudIWJriCFwkkuEfvdf+AWzw8XupUjYJ1lmlW6QgqFiqpWuwMKcHYrRiAcTHNFe6mnaBjRP/APph2Fu9Y+umbwyUVzTN4aLQRvyj6WraI6mIXvYPRlZumhP2mH5HUV0dDUp1I73e4biKdaOUpLRhWfCGzjBowphBjBowphBjBowphBjBowphBjBowphBjChstMIMYa9buDzow6aEE3a5GDeN7m9f5rk/qX6bTq0zqUfFH+2rraOPvU/ugL79YXlWsybHnMcrW/YkdiuHBztjh991/vXa/S+MqiuNGrsns7l9KrGrulu4sxemwh0MYV0YUwgxg0YUwgxg0YUwgxg0YUwgxg0YUwgxg0YUwgxg0YUwgxh41lhNmY6OVuM1wuIP5g7j1qKtOmqLSirTpqi09iWwVwmlo5GUNqvLmPIbRVb/ALR3QVB2CTZc7Vje8a+Xr6E6c9zhcTw06M9XXDoa12q5Hyp2lHZ9dFPT5Z080YNRAATFNAHYuODf5kgu3X6gL1m0Msvdi6Ji6Vse1o6mNs0DsZrvxad7XDcRwW7FqovDF2JeGdUmlN0hBULFNK12rcoEoFRZclwvE87b9+KaZ5xb+F4BuTRi2rDc4L51Pr6LdJBdO8PQWpNJBLwWpNJBLwWpNJBLwWpNJBLwWpNJBLwWpNJBLwWpec1ogtPuSZpRMU2c4Zs+931FeF4n51fnLlx2L4XXPjPCSM/+4WX9P/8ATR5/8T9Y84+7ozLSFwXtbw6dqV2kgl4Tak0kEvBak0kEvBak0kEvBak0kEvBak0kEvBak0kEvBak0kEvBalDYY1bZKCqabjfC8i8bwLwVi1rTpz5MHE0xOlV5Oq2BUOlpaaV/pSQQvdd6zo2k/MrjPOo3DPBaC0oRFPe17b3QSt9KKTVcRxHEb1aiqaZvA4Y3O7Hq3xys8/bNGP2dVENksJ3O/0K6NFW971PxfWOffHeiYu6VZFqx1MbZoHYzHfi072uG4jgpiYqi8MXYloZlSaU3axyiz67PPCpf86eRY7WqhtcHP8AmhDZ2s+bu5GdpmZGdpmZGdpmZGdpmZGdpmZGdpmZLZKvUUzRNTXYD5o+/wDMrx/E/Oq85aVPYSG648Hs+sLJwP8A6KPX0J/H3bG2r1L1mbeyVztMzIztMzIztMzIztMzIztMzIztMzIztMzIztMzJg25U41NOOMUn0lVrq92VNSq9E+Tt+DH8ypP7tB/Caua4DLq33Yv3/orUwIPCzBqC04MlN5r2Xuglb6cUnEcRxG9WpmaZvA4k0VdkVb45Gfym2aIfs6uIbJoTud/oV0aZjXjKj4vrHPvjvRNN3RrJtOOpjbNTuxmO/Frhta4biOCiJiqGLsa/wAo8vm0R4VR+cEiw6vVZscLP+WGuZx1quTs5GcdaZGRnHWmRkZx1pkZGcdaZGRnHWmRkZx1pkZLX1Go60yRNTGpfQb7v1XluJ+dV5sNPwras3N/6mfWFk4P59Pr6Iq7P4ZgqOtelyZ8lc460yTkZx1pkZGcdaZGRnHWmRkZx1pkZGcdaZGRnHWmRkZx1pkZMevmvikHGN/0lRNXUrVV7su/4IPxqCjPGmg/hNWo4z2th92J7z+iy6UXuPCCoV5pGDhVg5DaUOTm817L3U8rfThk4jiOI3qkTNE3pHG2MqrLqnsey6Ua54h+zrIRqE0B3P8A9Ct+K41vep+L6xz7470VRdm4b2jHU01HNA7GaaoX7i05KQFrhuIO5YNaqJpiY5p0OrUhreUWtk6WRlEyMjKJkZGUTIyMomRkZRMjIyiZGSj5NRTIyZFH+zZ/ZXnuI+bV5po+GFlf6B97fqCvwnzqfX0RX2PMSLvZGRlEyMjKJkZGUTIyMomRkZRMjIyiZGRlEyMjKJkZLJ33tcOLXfkUyJq6n0LgA/GsyhP7tF9IWNzV+EkoGTAIvBdeL9mobVscPF7iOgnWaaUpGCoWKaUMLCfB+G0YRHLe2RnnU8zfThk3EcRxGwqkXpm8DkNbgkZJnU9Qc3rY/PvZriqWC8NnY06nDXr3jYVszhrxeeqr7pibTd5eQVZ0uP4A71j6L4l9yo8gqzpcfwB3p0XxG5UeQVZ0uP4A706L4jcqPIKs6XH8Ad6dF8RuVHkFWdLj+AO9Oi+I3KjyCrOlx/AHenRfEblR5BVnS4/gDvToviNypa/AOsAP+1R/AHenRfEblTxsqjkeGRRNMjw06mC8nFvxiB9168zrUVVa9UUxfrlu01RFETLwqoTIDE0hrnPay8j0XY4GsdSycLp1RxFNNXVP9K6lUTpzMM4YB1nSo/gDvXoui+JqblSvkFWdLj+AO9Oi+I3KjyCrOlx/AHenRfEblR5BVnS4/gDvToviNyo8gqzpcfwB3p0XxG5UeQVZ0uP4A706L4jcqPIKs6XH8Ad6dF8RuVHkFWdLj+AO9Oi+I3KjyCrOlx/AHenRfEblTG8kahlRHDV1bIoZvNZPkAWZUm4Rv1+YTuJ1LFq6M0dfbBuVPoWwLKbR00NLG5zmwRtja5117g0bTcsLG5vyqzNoaymqqVkpqalrmyxi7IzxRlt+MSdUgB1XcNatTrRpe9PYrVXFMXlnWJbEdVGJYHXg6nA6nMeNrHjcQuhTMVxeFr3TME6rNKUhBULDNKGp8o04bNZch+zPOL99xpn6vdeFbRp/yRHrslLD0w1dDZkNMNTZkNMNTZkNMNTZkNMNTZkNMNTZkNMNTZkeNXagcxzWm4uFwPArHraUxpzPcNDpMMqtszHvnuETnlrjHfiktcy/FaNepx3LjJeNLb0uWdDTSObDM8X3tF5xgMY3HZebyg36y7Y/kY8Y3nEF5O8rt0aUzTEoZWmGq2zIaYamzIaYamzIaYamzIaYamzIaYamzIaYamzIaYamzIicLLSa+hqm8YX/AI3KmrozhPkOv4PzukpKaR/pSQQvd/adG0n5lcZDxwlsGCvhMFU29pN7XDU6N4HmvY7c4KJRMXcSrqGrsmrxXXGR2w7IrRhb8mTtH+blj09WrhqvD9v6at50J8P2/pu9jWtHVRiWA3g6nAi5zHjax43ELr01RXF4bcTfsS8M6iaUtS5UZ/NoTwqX/OB6nh6f81Pr6SNTz0rt4wkz0pjAZ6UxgM9KYwGelMYDPSmMBnpTGBfBVFzmt4uA+awcTTGzV5SNLmHnO/tO/NeYGTZDSZ4gNpeEGxUlYQxo4Bep0aY26fIe2elZcYDPSmMBnpTGAz0pjAZ6UxgM9KYwGelMYDPSmMDEtarvgmHGN/0lYtamNurykfQ2DH8ypP7tB/CavLqs6oddd7/0ValakXhBYkFfA6nqm3g62OGp8cg9F7HfZcE7Udva4zW0FXZdXim4zOF4I82K0oG/JlQ0f5uWLT1auFq8E/6/prXnh58H2/puVj2rHUxiWAm7Y4EXOY8bWPG5wXapqiuLw3Im/XDW+VCT+SpDwqT84Xq1HVqU+f8AyUtLyy6WaTLJmGWTMMsmYZZMwyyZhlkzFW1RYQ5p1tIc3btGsKmp71E08x6U1WHNxnxUGM4knKU0ZcbzfeSdZXj9biK6K5pim9menSiYvMqVNbiAOijoQ4EXGGnY1zesObrCvw+tVq6kUTTa6K9OIi8S8IZLmgcAvXUTjTEMK/LK2YZZMwyyZhlkzDLJmGWTMMsmYZZMx41kl8bxxY76SqalXuT5SPpTBB+NQUZ400H8Jq82qzbQdc0e/wDQqmpPUx6k9TwilVIlSKmLb1jQV8BgqW3g62ObqfFIPRkjd9lwKv29Ur9U9UuQVtBV2dV4puM5F4I82K04G7+DKho3fpsppalXDVeCf9f014voT4ft/TGw8tSOqpKWWA6s6Ae12p8bslICx7dxBXYpqiqaao5tyOtqGOt3JJjpkGOmQY6ZBjpkGOmQY6ZCjn6lE1CWoogY2Xj7IXhuJqner85dHTj3IeVoxgRuuHq/UFl4Cqek0eautHuSjg9e0yaCuOpyDHTIMdMgx0yDHTIMdMgx0yDHTIWSu813uP5KtU9Uj6VwAfjWZQn92i+kLhIZ1rzNuDQ4YwIJbeLwCDcSOCxa3Yw609TCjlWGJYYqZcUqyRLJFTGt2x4a+EwVIvB85jm6nxSD0ZI3fZcCr3uyXv2uS2tgc2SfNa85KrPnU1VE0Blaxuxz27DK3e3bvBu2YqZr0JvRPV9mvarR+Hs5cmJzUz9OHZh41n9oavq34W6T3HNTP04dmHjT2hq+rfg6T3HNTP04dmHjT2hq+rfg6T3HNTP04dmHjT2hq+rfg6T3HNTP04dmHjT2hq+rfg6T3HNTP04dmHjT2hq+rfg6T3HNTP04dmHjT2hq+rfg6T3LZOSqcAnPhq/dh409oavq34T0nuRdNFiMawm/EGKTxuJF933Lh6831ap73b0vgjyUqKUzARNdimRzGB11+KS8C+7er8LVNOrEx66lOIm2nMpZvJVPd/Ph2YeNdn2hq+rfhxuk9yvNTP04dmHjT2hq+rfg6T3HNTP04dmHjT2hq+rfg6T3HNTP04dmHjT2hq+rfg6T3HNTP04dmHjT2hq+rfg6T3HNTP04dmHjT2hq+rfg6T3HNTP04dmHjT2hq+rfg6T3HNTP04dmHjT2hq+rfg6T3HNTP04dmHjT2hq+rfg6T3I+0OT+WmkjNXVkUrzizTsp2nIOJ1GRmNqYdmOCbt4uV6OO1KuqZ+zJp60VTaep9B2BZrKWmgp4SXMhjaxjnEEuaBqJI4qGZB4XYLOnkbXUDmx1kLcVuN+zqI/9zN1bbnbQSq1UxVFpVrpiqLSwLDtltS13mujkidiVEMmp8MnquG8bwdhC1KommbS0qqZpm0piOVTEpiWXFKskSyxU1nlClA0e4/Zr4vuvjeP1TUn3JNSfck0iFpbrn7ppEJup3TSITdN00iE3TdNIhN03TSITdN00iE3TdWTWgMU+5I1TdcrBvvPW76itXW+ZL1Oj8unyhfTOukiPCWP62q2hPvx+/wBpY+Km2jU6ky0RcFsbrzW6u0iE3TdNIhN03TSITdN00iE3TdNIhN03TSITdN00iE3TdNIhN03WFbdaHU1Q31oJR/hlTTqdcJp1euG08ntQ6Sy6F8npGmiv+5oA+QC6jrthQathbgy6ZwrKAtjrIhcCdTKmMf1M920cHbQVWqmKotKtdEVRaUbYlsNqWu810ckTsSohk1Phk3tcN43g7CFqVUzTNpaVVM0zaUtHIkSRLWeUiX+RpD6tdT/Mkfqp1J9yryTqT/jq8pRGdrlXlx7yZ2l5LyZ2l5LyZ2l5LyZ2l5LyZ2l5LyZ2l5Lyslq9RUxMpiZadEfNH3/mU1fjl7XQ+VT5QrfcWng+P6wraXxfz9mPjfkV+Tcm1eoKt5eOvKudqLyi8mdpeS8mdpeS8mdpeS8mdpeS8mdpeS8mdpeS8mdpeS8vGsqb45BxjePxaVamZvC1NU5Q6Jycf0VQXdGi+ld+XpZ7WyIgQathbgy6ZwrKAtjrIhcCdTKmMf1M920cHbQVWqmKotKtdEVRaUZYtrtqWuua6OSJ2JUQyanwyDa1w3jeDsIWpVTNM2lpVUzTNpQnKa//AGWA8KylP+Io7Ynyn7I7aZ8p+zV8661o4udiZ11piYmddaYmJnXWmJiZ11piYmddaYmJnXWmJitkqdRSKUxSiab0G+79Sqa3zJex0PlU+ULZzcAf+Jn1hTo/H/P2YuM+RV5JptVqVsXk8TOutMUYmddaYmJnXWmJiZ11piYmddaYmJnXWmJiZ11piYmddaYmKj6m8EcQR8kilMUus8mJvsig/u7Pku49A2dAQEGrYWYMumcKygLY6yJtwJ1MqYh/UT3bRwdtBVaqYqi0q10RVFpc8w3thlTQjUY5YaumbUQSXCSGQSC8OG8cHDUQQtXGabxPKWnjNMzE8paxlVq2adjKpYsZVLFjKpYsZVLFjKpYsZVLFlr5dRSITEPOk/Zt9y1tb5kvVaPy6fKFtYfN+9v1BW0Pjj9/sx8X8mrye7ZVns8zZXKpZFjKpYsZVLFjKpYsZVLFjKpYsZVLFjKpYsCRLFnauS3+iKD/AJDfzK6ztNpQEBAQavhhgJSWnc6dpZMy7EniuEgu1gON1zwOBvUTF0TF+qWl8y7/AGnL2aPxqmzRyY9mjkcy7/acvZo/GmzRyNmjkcy7/acvZo/GmzRyNmjkcy7/AGnL2aPxps0cjZo5HMu/2nL2aPxps0cjZo5HMu/2nL2aPxps0cjZo5HMu/2nL2aPxps0cjZo5B5F3+05ezR+NNmjkbNHIbyVVLAGNqIXBouBdFICRxIDrr1q18DFVU1X7W7TxGNMRZR/JPUSDEfUxMBuvcyJ5cLjfqBddfqU6fBxRVFV0amvnTNMx2q8y7/acvZo/GtnZo5NPZo5HMu/2nL2aPxps0cjZo5HMu/2nL2aPxps0cjZo5HMu/2nL2aPxps0cjZo5HMu/wBpy9mj8abNHI2aORzLv9py9mj8abNHI2aORzLv9py9mj8abNHI2aORzLv9py9mj8abNHI2aORzLv8AacvZo/GmzRyNmjkqORd/tOXs0fiTZo5Gzp8nS8H7JZRU0NLEXOZAwMaX3YxA3m4XXrIypBAQEBAQEBAQEBAQEBAQEBA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7892" name="Picture 4" descr="http://th03.deviantart.net/fs71/150/i/2012/154/4/6/hd_winrar_icon_by_rhubarb_leaf-d523xq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2232248" cy="2232248"/>
          </a:xfrm>
          <a:prstGeom prst="rect">
            <a:avLst/>
          </a:prstGeom>
          <a:noFill/>
        </p:spPr>
      </p:pic>
      <p:pic>
        <p:nvPicPr>
          <p:cNvPr id="37894" name="Picture 6" descr="http://cdn-write.demandstudios.com/upload/image/ED/1D/68DB4259-7E7A-44E0-82B9-751C57731DED/68DB4259-7E7A-44E0-82B9-751C57731DED.jpg"/>
          <p:cNvPicPr>
            <a:picLocks noChangeAspect="1" noChangeArrowheads="1"/>
          </p:cNvPicPr>
          <p:nvPr/>
        </p:nvPicPr>
        <p:blipFill>
          <a:blip r:embed="rId3" cstate="print"/>
          <a:srcRect l="21420" t="18580" r="19361" b="25981"/>
          <a:stretch>
            <a:fillRect/>
          </a:stretch>
        </p:blipFill>
        <p:spPr bwMode="auto">
          <a:xfrm>
            <a:off x="5076056" y="4005064"/>
            <a:ext cx="2076776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785786" y="3071810"/>
            <a:ext cx="6572296" cy="33575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+mj-lt"/>
              </a:rPr>
              <a:t>8 bit = 1 bayt (</a:t>
            </a:r>
            <a:r>
              <a:rPr lang="tr-TR" sz="3600" dirty="0" err="1" smtClean="0">
                <a:latin typeface="+mj-lt"/>
              </a:rPr>
              <a:t>byte</a:t>
            </a:r>
            <a:r>
              <a:rPr lang="tr-TR" sz="3600" dirty="0" smtClean="0">
                <a:latin typeface="+mj-lt"/>
              </a:rPr>
              <a:t>)</a:t>
            </a:r>
          </a:p>
          <a:p>
            <a:pPr algn="ctr"/>
            <a:r>
              <a:rPr lang="tr-TR" sz="3600" dirty="0" smtClean="0">
                <a:latin typeface="+mj-lt"/>
              </a:rPr>
              <a:t>1024 bayt = 1 Kilobayt ( KB)</a:t>
            </a:r>
          </a:p>
          <a:p>
            <a:pPr algn="ctr"/>
            <a:r>
              <a:rPr lang="tr-TR" sz="3600" dirty="0" smtClean="0">
                <a:latin typeface="+mj-lt"/>
              </a:rPr>
              <a:t>1024 KB = 1 Megabayt (MB)</a:t>
            </a:r>
          </a:p>
          <a:p>
            <a:pPr algn="ctr"/>
            <a:r>
              <a:rPr lang="tr-TR" sz="3600" dirty="0" smtClean="0">
                <a:latin typeface="+mj-lt"/>
              </a:rPr>
              <a:t>1024 MB = 1 Gigabayt (GB)</a:t>
            </a:r>
          </a:p>
          <a:p>
            <a:pPr algn="ctr"/>
            <a:r>
              <a:rPr lang="tr-TR" sz="3600" dirty="0" smtClean="0">
                <a:latin typeface="+mj-lt"/>
              </a:rPr>
              <a:t>1024 GB = 1 Terabayt (TB)</a:t>
            </a:r>
            <a:endParaRPr lang="tr-TR" sz="3600" dirty="0">
              <a:latin typeface="+mj-lt"/>
            </a:endParaRPr>
          </a:p>
        </p:txBody>
      </p:sp>
      <p:sp>
        <p:nvSpPr>
          <p:cNvPr id="3078" name="AutoShape 6" descr="data:image/jpeg;base64,/9j/4AAQSkZJRgABAQAAAQABAAD/2wCEAAkGBw0NDQ8NDQ0PDw4NDQ4PDQ8PDQ8NDg4NFBEWFhUWFBcYHCggGCEmHBUUITIhMSkrMS4uFx8/ODMsNygtLiwBCgoKDg0OGxAQGDckICAsLCwsLS0rOCwsLCwsKy8sNCwsLCwrLCwsLCwsLCwsLCwsLCw1LCwsLCwsLCwsLCwsLP/AABEIAI8BYAMBEQACEQEDEQH/xAAcAAEAAgMBAQEAAAAAAAAAAAAAAQQFBgcDAgj/xABMEAABBAADAwMQBwUHAwUAAAABAAIDBAUREgYVIRMxkwcUIjRBUVJUVWFxlbPS09QyM3N0gZGyIzWhscMkQkNicpK0U4KiFkSEwdH/xAAaAQEAAgMBAAAAAAAAAAAAAAAAAQIDBAUG/8QAMREBAAEDAgQEBAUFAQAAAAAAAAECAxEEURITFDEFITJBYXGx8CIzQoHBFSOR0eGh/9oADAMBAAIRAxEAPwDuCCUBAQEBAQEBAQEBAQEBAQEBAQEBAQEBAQEBAQEBAQEBAQEBAQEBAQEBAQEEIJQEBAQEBAQEBAQEBAQEBBxLD+qRtFblkip1YJ3R5lwZXkcQ3VlmezWtF2uZ8oduvQ6a3TE11TGfvZ7X9v8AaimBJbw6OOIfSc6pM1nPlxcH5DiUm5cjvCtGj0lzyor8/n/x0XYfaqLGKnXDGGORjuTniJz0SZA8D3QQcwf/AMWaivijLnanTzYr4Ze22uO7sw6e2MjIxumEOGYMzjpZmO6MzmfMCprq4Yyrp7XNuRRu0Tqd9Uu3iGINp3WwNbNG/kTGxzDyzRqyObjztDv4LFbuzVOJdDWaCi1b46M/F0nGuuutpTSLOuWsLoRI3VG5446TxHPzZ58M1mnOPJzLfDxRx9midTfqhz4jalo4gyOKfImAMY6LMtz1sc1xPZDn/A95YrdyapxLf1miptUxXbnMM11SdsNz1Gui0OtTv0wMfxaGji97hmCQBw9LgrXK+GGDR6bn14ntHdiKW0G0MuDbwZXhkszTR9bQRwPP9m45vcNefHhlzcPSoiquacstdnT03+CZnEd5+P8AhrWLdULaak1r7dKGBryWsMlaRoc4DMgdmsc3Lkd4bdvRaS5OKKpn7+S1W2w2uljZLHhkb45Gh7HCrIQ5pGYI7NTFdyfZSrTaKmcTXP8An/jr8ZJaCefIZ+lbDjvpAQEBAQEBAQEBAQEBAQEBAQEBAQEBAQEBAQEBAQEBBBQfnLYHa2HBrlqaaGSUTMMYEZaCCJM8zn6Fp264pmcvR6vS1X6KYpns2PavquRXKc9SvSe3riJ0bpJpGEMDuBIaAc+HNxH8Feq9ExiIa1jwyqiuKqqu2zauophQr4WZuWZIbcvKERu1CINaGhjv83OSPOFksxilq+JXeO9jGMeTXOrpizpZ6uFw9kRlNI0c7pHnRE39X+4Kl+e1MNjwu3ERVdq+92F27wB2AWcMtVuGmGHU4djqtQ5aySPCBH8VW5TwTEwz6S91NFdFXv8ASf8ATuuG3WWa8ViI5xzxMkZ/pc0EfzWzE5jLhVUzTVNM+zkfVa2floXIsdo5s/asdY05jRYB7F5y7juY+f8A1LBdpxPFDraC9FyibFz9mJwtk+1uNCaduipAyMysDyWxwj+40997s/wJ7yrH9yrPszXOHRWOGJ/FP3/47zGxrGhrQGtaA1oAyAaBkAFtOC5Z1fu1KX3mT2awX+0Or4T+ZV8m+bG/uqh9yr+zastPphz7/wCbV85+rMqzEICAgICAgICAgICAgICAgICAgICAgICAgIIQSgICAgIIKDg3UjuUoL9w3pa8bDEQw2HRtaXcr3NfdyWramImcu94hRcqt0cETPydB2kxfZl1WYTS0JQ6J4DYeSlmJy4BmjMg55ZFZqqqMebnWrWpiuOGJhqPUEke1+IOc4trtiic8k5RiQF3H06QVise7c8Wx+DfzaxXhxDH8ZsW6OQlZJ1xG6QhrYY2OAi5wRmAG/kVT8VdWYbUza01iKLnv9yze1Oyu1E1V7787LENYOn08oxzhpacy0BoJ4Z8Faui5MebBp9TpKa44KcTPl9+ba+ofjfXGHPpvdnJSk7HM5kwSEub+TtY/JZLNWacbNXxO1wXeKO1X1bN1QwDg1/MZ/2WQ8e+OIV7nplq6T86n5tU6gjRu6ycuJvEE93IQx5fzP5rHY9Lb8V/Oj5fzLpqzuY5V1fu1KX3mT2awX+0Or4T+ZV8m+bG/uqh9yr+zastPphz7/5tXzn6syrMQgICAgICAgICAgICAgICAgICAgICAgICAgICAgICAgIOev6j+EOJJfazJJP7ZnOf+1YuTS6EeJ3o8vL/AAhvUewfMdlaPHm5ZvH/AMVHJpP6nf8Ah/htFfZalBQkw6ux0EEzHtkMbs5Xaxk4lzsySRwz7ncy4LJFMRGIatV+uq5zKpzLw2S2OpYPy3WvKE2NHKOleHnJmeQGQGX0iopoinstf1Nd/HH7NgkYHNLXAFrgQ4HiCDzgq7XavsvsHSwqw+xUfOHSRujcx8jXRlpcHc2nuEDI+lUptxTOYbV/V3L1MU1+zPYvh0dytNVlLhHPG6N5YQHaT3irTGYwwW65oqiqPZQ2U2YrYRC+CqZCySUyu5RwcdRa1vDIDhk0KKaYpjEL379V6riqZtWYWB2s2Uq4vHFHaMobC9z28k8NOZGXHMFVqoiruz2NRXZmZp92Vw2kytBFXjJLIImRMLjm7S0ADM/gpiMRhirqmqqap91lSqICAgICAgICAgICAgICAgICAgICAgICAgICAgICAgICAgICAgIMHjdqWxqpUZQ2xm3lZhmWVGjJ3Z5H6TuADc88nE8w4hewzEmWAWEcnYjDeXruP7SJx/U05HJ44HJBeQEBAQEBAQEBAQEBAQEBAQEBAQEBAQUbeL1YXaJJm8plmImZyzEeaNmbj+SDxGMFwzipXJBlmCYW1/4TuYf4IIOJWu5htj8ZqY/qIG8rfk2fp6nxEDeVvybN09T4iBvK15Nm6ep8RA3lb8mz9PU+IgbyteTZ+nqfEQN5WvJs3T1PiIG8rfk2fp6nxEDeVrybP09T4iBvK35Nn6ep8RA3lb8mz9PU+IgbyteTZunqfEQN5W/Js/T1PiIG8rXk2fp6nxEDeVrybN09T4iD6ZftOz/sEje9rnr5H/a4oI5bEXc0FaL/ADPsSTEf9rWDP/cg+d1zygddXHuGWTo6zes4Xekguk/88vMgyFWtFAwRwxtjjb9FjGhrR+AQeN/DYbGkys7JmfJyNc6OaMnn0PaQ5v58UFbrO7HlyNxsrc+LbUAe/Ljwa+Msy7nEtceCD6bZvjIPqQO75jtuP8HRj+aCHYhaBy3dMfOJ6uX8XoI3la8mz9PU+IgbyteTZ+nqfEQN5WvJs3T1PiIG8rXk2bp6nxEDeVvybN09T4iBvK15Nn6ep8RA3la8mz9PU+IgbyteTZunqfEQN5WvJs3T1PiIG8rXk2bp6nxEDeVrybP09T4iBvK15Nm6ep8RA3la8mzdPU+IgbyteTZunqfEQBiVnLjhtnn5hNTP9UIBxtjOE1e3Fxy41ZJmjzl0Qc0DzkoLlO/BYBME0coBydoe1+k945cx8yCygwcAkxAcoZHxUnZ8iyJ5jltM/wCo944taedrWkEjIk8dIDKU6cMDdEMTI285DGhuZ75y5z50FhAQEBAQEBAQEBBCCUBAQEBAQEEIJQEBBCCUEICCUEICCUBAQEBAQEEIJQEBBRvYVXnIfJHlI36MzC6Kdn+mRpDh6M8igr1bE0E7a1h3KslDutrBDWuc5ozMcoGQ1aQXAgAENdwBHEMnDE2NjY2ANYxrWsaOZrQMgB+CD7QEBAQEBAQEBAQEBAQQglAQEEIJQEBAQQglAQEBBCAglAQEBBCCUBAQEBBCCUBB5ywMeWFzQTG/Wwn+6/SW5j8HOH4oNDZUjkdM9+tzjbtgnlZRwFiQAfS7wAWjduVRXMRK0Pvd0Pgu6aX3lTmV7pwbuh8F3TS+8nMr3MG7ofBd00vvJzK9zBu6HwXdNL7ycyvcwqWaUYnrtGsBxm1DlpcjkzMZ9kpi5VifMwt7uh8F3TS+8o5le5g3dD4Luml95OZXuYN3Q+C7ppfeTmV7mDd0Pgu6aX3k5le5gGHQ5/Rd00vvKOZXuYUMCpRvp1nv1uc6vE5zjNMS5xaMyeyVqrlWZ80YX93Q+C7ppfeUcyvdODd0Pgu6aX3k5le5g3dD4Luml95OZXuYN3Q+C7ppfeTmV7mFGalGLkDBr0urWnOby02Rc18ABPZdzU78yp5lWO6ML27ofBd00vvKOZXunBu6HwXdNL7ycyvcwbuh8F3TS+8nMr3MG7ofBd00vvJzK9zDxt0IhFIQHgiN5B5aXgQ0/wCZIuV57mHzh9CJ0ELnB5LoYySZpcySwZn6STcrz3MLG7ofBd00vvJzK9zBu6HwXdNL7ycyvcwbuh8F3TS+8nMr3MG7ofBd00vvJzK9zCk2lH149nZ6RWjcG8tLlqMjwT9LvAKeZVjujC7u6HwXdNL7yjmV7pwbuh8F3TS+8nMr3MG7ofBd00vvJzK9zBu6HwXdNL7ycyvcwx+0FONlG09mtr2VZ3Nc2aYOa4MJBB1KaLlXFHmjDIHDoc/ou6aX3lXmV7pwbuh8F3TS+8p5le5g3dD4Luml95OZXuYN3Q+C7ppfeTmV7mDd0Pgu6aX3k5le5hRr0ozbsMOstbFWLW8tLkC7lc8uy7uQ/JTNyrEeaML27ofBd00vvKOZXunBu6HwXdNL7ycyvcwbuh8F3TS+8nMr3MG7ofBd00vvJzK9zDwt1I42tezW1zZ6+RE0v/XYPCV7dyqaoiZRMLdb/F+93f8AkyKt71yQ9liS1Ta3bWLDy2KIMnn1HlGayBE3L+8R3ebgrRDe0uiqvec+UNnrSa42PIy1sY7LvZgFVadUYmYeiKqVvtit6Z/Zq0dpF1VGt7W7WMw4siZEZrEvFsYOQDc8gTlx4nmCmIbel0k3szM4iPdV2e20Ni11nbrOqzu+rBJyJyz0kEAg97vqZhkv6Lgo5lFWYbcqtBLecIMbs72jV+7Q/oCtX6pGRVRVxPEYKkTprEgYxvf53HvNHdPmUr27dVyrhpjzYPYzal2KGxqhbEIOT05PLi4P1c/D/L/FJhtavSciKfPOWzKGkx8/b1f7rc9pXVv0yMgqgg1DaDbmKtZjrV2sncXaZnayGxkuAABHOefP8FaIb9jQ1XKJrq8tvi29VaDxu/Uy/ZSfpKmO4+MN7Xg+wi/QEnuGJXoqsEliY5RxN1O757gA85OQ/FF7dE11RTT3loo6o83CY4c4VTIWCTW78s9OnPzKcOl/TafTx/i2b5Rtx2ImTxHVHKwPYcsuB7/eUOZXTNFU0z3h7qFVBnbz/ukXtZFb9Ivqo8552RMMkj2sY0Zuc4hrQPOSpTETM4hodvb50uIV69LSa75oYpJHsOp5dIASzjwGRU4dSjw/Fma7nfEy6AquUxu037vufdLHs3K1HqgZN3OfSqiEGobQ7aGva6zqVnWp2/WAE5A5Z6QACSe/3laIb9jRcdHMrqxC3sltYzES+J8RhsRcXRk5gtzyJGfHgecKJhj1WkmziYnMT7tkUNRj6vbtr7Gp/VVp7QMgqjD7TbQwYdCXvc10pB5GHPspHf8A0O+VMQ2NPp6r1WI7e8p2Vxh2IVG2XRiMue9ulri4dicucpMGpsxZucETll1DXVcS+rH21b27FkteuCXpW/xfvd3/AJMim965RD6sxl8b2A5F7HtB7xLSM1jXpnExLk+2GysWGU4XB5lnlnIkkI0jIMJyaO4M/wA1aJy7mk1dV+5MdoiOzqmH/UQ/YxfoCq4lfqn5rChRSt9sVvTP7NWjtIuqo5viLeV2qiY48GGItzAIAbBymX55/mrezr0fh0MzHv8A7wjbpujHMPkacnO62zyAzzbOcie/3vwSOydF56auJ+P0dJVXHS3nHpQY3Z3tGr92h/QFav1SMiqjWcd2Sjv3WWZ5DyMULWCFoy1uDnEku7g4jm58ucK0S3LOrm1bmimPOZ7te6j/AP73/wCN/USpueK/o/f+HR1Vx2Pn7er/AHW57SurR6ZGQVRTxmm6zVmrtdodNG5gccyG593gphktV8FcVT7OXbUbPQ4bNh8cTnPc9xdLI7gXuD2ZZDuDzK0S7Wm1FV+muZ/Z11UcF43fqZfspP0lTHcfGG9rwfYRfoCT3Gt9VBxGGEA/SniB844n+YCmG/4dH9+PlKnZqt/9LtbwGVaOX6IHZmQO/Pjzp7r01T1v7sl1N3E4VDmeZ8wHo5QqJYtfH9+r9vo2dQ0lBnbz/ukXtZFb9Ivqoo43hjLtd9Z7nNZJp1FuWrIODuGfoUwy2bs2q4rj2c62iwyCnjGGwV2BjAah77nONk5uce6eAVvZ19Pcquae5VVPn5/R1NUcNjdpv3fc+6WPZlWo9UDJu5z6VUQg5vsKzXjeISuObmmzzjuunHEd7mI/FWns6+t8tNREfD6GHN5PaqVrTweZS7IAfSr6yPz/AJJ7Ff4tDEz7f7w6QquQx9Xt219jU/qq09oGQVRoG1WyUTWYhiMshfI5rnwxgaWx8wBJ/vHL0D0q0S6mm1dWaLVMYj3+LKdTL91s+2m/Uolh8R/Pn9m1qGiq4l9WPtq3t2LJa9cEvSt/i/e7v/JkU3vXKIeyxJaN1WInPq1wxrnETu4NBPDQe8rUul4ZMRcnOzcsP+oh+xj/AEBQ0K/VPze6hRSt9sVvTP7NWjtIuqo5ztxUmp4nBi0cRkjBjMmWZAewacj3s2gZHzK8Oto66blmbEzifZVrvkxzGYbTIHx163Jai7uMjcX5E82ZJyyHcKdoXqiNLp5omc1Vfy6gqOMlvOPSgx2zvaNX7tD+gK1fqkZBVEO5j6CiYc86kcL2dea2Obn1vlqaW5/Wd9WqdbxSqJ4MTv8Aw6IquQx8/b1f7rc9pXVv0yMgqgg571TInut4eWtc4AuzIaTl+0Zzq0Or4fVEW68z94dCVXKeN36mX7KT9JUx3Hxhva8H2EX6Ak9xi9tsKfdoSxRDOVpbJG3m1OaeI/EZpDZ0l2LV2Kp7OeS7RSvwtuEirJy4cIydJz0B+oAN59XMFbDqxpqYv8/ijHd0jZHDHU6EEEgykDS6QZ56XucXEfhnl+CrLk6m7Fy7NUMwoa6gzt5/3SL2sit+kX1UEGibXYVZmxmjPFA98UXW3KSNbm1umck5+gcVaOzqaW7RTp66ZnznP0b2quWxu037vufdLHsyrUeqBk3c59KqIQcvndJgeMTWXwPkr2eV0ub3WSOD8gebMEZZHuBX7w7NMU6rTxRE4qp/jyW9hqs1zE58VkiMcRMnJ5gjN7xlkO/k3PM+dJ7Kayum3ZpsROZ93RVRyWPq9u2vsan9VWn0wMgqjDbZNJwy2ACSYTkAMyeyCmO7Y0k4vU/Nj+pqxzcMYHNLTys3Agg/SSWXxCYm/OPg2lQ0lXEvqx9tW9uxZLXrgl6Vv8X73d/5Mim965RD2WJIEBAQUrfbFb0z+zVo7SLqqBCCAAOYZejgglBLef8AFBjdne0av3aH9AVq/VIyKqCAgIMfP29X+63PaV1aPTIyCqCAgIPG79TL9lJ+kqY7j4w3teD7CL9ASe4sqBGkZ55DPv5cUEoCCgzt5/3SL2sit+kX1UEBAQY3ab933Pulj2blaj1QMm7nPpVRCCCAecZ+nigkBAQY+r27a+xqf1VafTAyCqCAgIKuJfVj7at7diyWvXBKw/CMUY+UR16j2OsWJGOdfljcWSSueM2iA5HJ3fK2K7E1VTOVcm7sX8TpespvllXpp3Tk3di/ilL1lN8snTTuZN3Yv4pS9ZTfLJ007mTd2L+KUvWU3yydNO5l4TYNjDpIpOtaQERkzG8puOpuXiymNNOO5l77uxfxSl6ym+WUdNO5k3di/ilL1lN8snTTuZN3Yv4pS9ZTfLJ007mTd2L+KUvWU3yydNO5kGHYv4nS9ZTfLJ007mVbDcExiCvFCatJ3JRMj1bxmGrSMs8utlM6eZnOTKzu7F/E6XrKb5ZR007mTd2L+KUvWU3yydNO5k3di/ilL1lN8snTTuZN3Yv4pS9ZTfLJ007mVeTBcYM8c3WtL9nFNHp3jNx5R0Zzz627nJ/xU9POMZMrG7sX8UpespvllHTTuZN3Yv4pS9ZTfLJ007mTd2L+KUvWU3yydNO5k3di/ilL1lN8snTTuZfE+FYu9j2daUhqY5ue8puGYy8WSNNO5l81cJxiOOOM1KR0RsZnvKYZ6WgeLeZJ0057mXru7F/FKXrKb5ZOmncybuxfxSl6ym+WTpp3Mm7sX8Upespvlk6adzJu7F/FKXrKb5ZOmncyrtwXGBYdN1rSydCyPTvGbna9zs8+tv8AMp6ecYyZWN3Yv4pS9ZTfLKOmncybuxfxOl6ym+WTpp3Mm7sX8Upespvlk6adzJu7F/FKXrKb5ZOmncyq4pgeMWK80Aq0m8tDJHq3jMdOppGeXW3HnU06eYnOTK2cOxfxOl6ym+WUdNO5lG7sX8Upespvlk6adzJu7F/FKXrKb5ZOmncybuxfxSl6ym+WTpp3Mm7sX8Upespvlk6adzKvFguMNnlm61pESshaG7xm4aNfd627uv8Agp6ecYyZWN3Yv4pS9ZTfLKOmncybuxfxSl6ym+WTpp3Mm7sX8Upespvlk6adzJu7F/FKXrKb5ZOmncy+JMHxWXSx9amxvKwue4YhK8ta2Vrjk3rcZnIHhmFajT8NUTlGW8LZQ0ra/aGShi2HMa2xM2xVvtbUgGp1iw0wlnAkAZN5Q5k5AZoPqztfBPh+JGaO9Smw+HO3C3k2XYWOaSx8Tsyw5gHI59xBLtorI2gZQFe0a3WAdqDIeSMjpG/tidWrSB2Hpz4d1BuSAgq4m8trzuaSHNhlLSOBBDDkQg0LZjqhacPoy3Kl3rd0NaKfE5GMMBsFoa5zhq16debdeWWfmQZHabaE1WY66t14+1TpQPy/YyQQOkhlLJImuPAN0lz8/BGQPMg2DZa/JaoV5pYponuiZqbOGCRxDQNfYkjJ3OOPMe4gyyAg0XH9o56ePxwMis2mzYSTFTgyIfY664vJcQ1uTA7siR3u6gsTbX1rOHzTPZdqyVrletagaGRXIJnTMDRmTpLTqacweLSe6gnD9orMm0Fqg6taFeOtBocWQiGN2c5dK4h2rS/S1reB4t5hzoNxQEGG2zsSQ4VflheWSx0bL4ntOTmSCJxaQfTkgwGD7esc2ny9O5FWt8jDBiErGchNO5oDSRq1tDjnk4gZ5jvoK21+0klWjjUtI3XWK9hsTnnkZI6r3V4364wTwjAIz4E6nHgg3fC7Tp4I5XQywOe3MxTBolYc8snaSR5+fuoLKCUGiYhtPPVxy1VZXtXS6hTkgrQadMfZzCWQl5DW/wCGOfMkhBdftXVtVa1gG3CTitenJEzTFPDc5XQYpwTlpz+kBnmOZB87N7Q2bOL4lVlrWmRQOhbC6RkLYogI+IJa7PN5JcOB4ZZ5cyDb0EoNd6oV2SthFyeKR0T4o2uEjCQ5n7RuZGXmzQVMN24ZLPXhno3Kkd0ltKxYjYIrD8s2tyDi5hc0EgOAzyQYfaHamSvQsyUm35Htxw1ZHu5CQxFtqNsjGZnsWOBLGd0Fw5udBv8ATnMsTJDG+IvY1xikDRJGSM9LtJIzHmJQeyAg563ayxBjOL1GVbl90UlJ8UEAborwGmxzzqeQ0ZvJ7HnJz7yDLx7T1LjMLsRvtsFu4+FkbQIi2dkUuuKy09xpY7gP7wHOEHhsLtHZvWcSjnrWomw3XCEzMhayGMQw/sTocezzc5/dGTufuINyQEGqdUfFn0adew2SRjWYnQE3JAl74DMOUaAOLs25jLuoPXBdrhYtNpWaNqjPLE6au2y2PTPG3LVpcxxAcMxm08Rmg1y5tdLFWwR9KLEbENu2/lC8V5bE8bWzfsnOLgNWpocMsuxZz9wh0gHgglAQaLtnbfUxnC7pqzTVoK2ItsyQwvmNdj+RAfk0ceIAy58i7vIMFjHK4nFj+IV604gmwqGnV1wPjmtSRmRz3NjI1ZAvDRw45eZBsdy2K20NV0scojtYX1rFI2F8kYsdcA6XloOngec8EG6IIQVsVaTWnABJMEoAAzJJYeZBycYpJY2chwBlC03EpqleqIZakrIWDsTyzpCNIGkaufMHuZhBn8UoTF+1LWxSO5bBq0cBEbsppBTstLWcOyOZAyHfCDadj8QjtYfWkjDwGwxxOEkT4XtkYwBwLXAHn7vMgzSAg0DaG+aO0cV2WtPJUGDOhlnhryTiBzrWbSdIz4kAZAE9kOGWZQYSzXnuxYxicdWZkWIXsGZVjdA5k8sNWdodMWc4B1EjMDg3MoNojuNr7SzslZKOvcPpMrvEMj4nPiksF7S8DJpycOfL+SDckBBhNtonSYRiDGNc576FprWsaXPc4xOADQOJPmQaLaxV2IYdQwWKjZjvB+HNsxvqyRwU2V3Rvkfyh7HTkzscic9QQWdoKM7qG1TWwyEzTtdCBG4mVoqVwSzh2XFrhw7xQb/g+IxXK8diHXycjTp1xvifwJac2uAI4goLqAg59iGLDDdoLVmxWsGpNh1OLrmKtLO1kzZJXBh0AniM+YcCG55ZhBi4qdmaE3etZY239qqNuGIxOErajXxsEkjeduYZqOfNmg2TBbjYcexOtIyVr7fWk1d3IyGGRjK+l2TwNIIIPAlBuKCEGs9UuCSXBL0cUbpZHwgMja0vL3a28MhzoNfxDGN8S4XSr07LJquIV7V7l6skTKbIGu1APPYlxcQ0ZE5glBUxCCaPCMVc6CY6dpnWdLYXukdXbfheXtblm4aWk5jvIOlULkdiGOeIuMcrA9hcx0btJ5s2uAI9BCCwgIOcRY2MLxzGpbdWyK1l9DkLMVWWdr5GU2As7AE9/I5ZZh2ZCCrgmG2g3C7ElaWI2to72IGIxnXWrzw2CzlAM9HAt9GoDnQZ/Y+22PEsYpyMlZNJiLrceqGQRSVzXgYHNflpPFp4ZoNyQEGodU9kxpV3QV5LL4sUw+XkY2a3PDJg4jL8Oc8EGPZibcZxjDZKkE4gwzrqezPYqy1tL5YTEyJusAk5uJOXDsQgxEWunhGz088E4ZTxEvshsEj5IY3Mst1OYBqyze3ud1B1OKQPa17eZzQ4ZgjgRmOB5kH2gICAgICAgICAghBKAgICAgICAgICAgIIQSgICAghBKAgIIQEEoIQEBBKCEEoCAgh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http://kayzen.az/uploads/images/e/1/2/c/689/7e6e950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552728" cy="2004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5455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KLASÖRLERİ SIKIŞTIRMA İŞLEMİ     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37890" name="AutoShape 2" descr="data:image/jpeg;base64,/9j/4AAQSkZJRgABAQAAAQABAAD/2wCEAAkGBxIQERIQDRMRFRQQExISDxUQEQ8YFhIQFRIWGBYUFBUYHCggGBslGxUUITEkJiksLjouFx8zODMsNygtLisBCgoKDg0OGxAQGywlICQsKywsLiwsLCwsLCwsKywsLCwvLCwsLCwsLCwsLCwsLCwsLCwsLCwsLCwsLCwsLCwsLP/AABEIAMwAzAMBEQACEQEDEQH/xAAcAAEAAQUBAQAAAAAAAAAAAAAABQECBAYHAwj/xABNEAABAwECCQcJBQMJCQAAAAABAAIDBAURBhITFBUhMUFRBxdUYZTR0hYiMlJVcZOhskKBkbHBM2SzIzQ1Q3J0o/DxJFNic4KDkqLC/8QAGgEBAAIDAQAAAAAAAAAAAAAAAAECAwQFBv/EADMRAQABAwICBwcEAwEBAAAAAAABAhESAxMEURQhMWFicfAVIjIzQbHRBYGR4SOhwTRS/9oADAMBAAIRAxEAPwDuKAgICAgICAgICAgICAgICAgICAgICAgICAgICAgICAgICAgICAgICAgICAgICAgICAgICAgICAgICAgICAgICAgICAgICAgICAgICAgINYwpw5pbOlZBU5Z0kjDI1sMT3+YHXXm7rSIumKZnshEDlaoPUrOyTdynGeS23Xyn+Fedmg9Ss7JN3JjPI26+U/wrzs2f6tZ2SbuTGeRt18p/g52bP9Ws7JN3JjPI26+U/wAK87NncKvsk/cmMm3Xyk52bO4VfZJ+5MZNuvlJzsWd+99kn7kxk26+Ug5WLO2DOdfrUswH4kXKKvdi8m3VyXP5TqTcyc/9vvK1+l6P/wBLbGpyWnlVoW3ZYVDLzc26F7r/APxvV9PWo1Oqmboq0q6e2FedizeNT2So8KzWlG3Vyk52bM9ap7JUeFLSYVcpOdmzPWqeyVHhS0owq5SpztWZ61T2So8KWkwq5HO1ZnrVHZKjwpaTCrkc7dmetUdlqPClpMKuRzt2X69R2Wo8KWkwq5Kc7ll+vUdlqPClpMKuRzuWX69R2Wo8KWkwq5JOwOUGz66UQU8pEjr8RssckZfdtDcYC89ShExMdraUQICAgINbw2wThtKIMkOJLHeaeZoGNE/V+LTvCmO5NNU0zeHFp6WWCZ9LWMxJ49ZAvxZGbpYj9pp+WxbFFWTqaOtGpHeZNXszGIlgxEsGIlgxEsK4iWFrorxcd6WJi7FuMWp2tm4+r7+pcfjeA7a9P94YZiaPJ6vYHC46wVyKappm8dqZi7yY8sOK83tOprv0d1rv8HxsasY1dVX3Kapjqllhq6FmVXESwYiWDESwYqWDFSwYpSwYpSw8qilDwASQWkOY5pIcx42OYdxCiab9qtdEVxaXTeT3Dt0zm0NpkCouugl2Nqmj5NlA2jftHBa1VM0uXq6U6c2l0RVYhAQEGPVPuxfv/RWpi6JQGF2DENpwhrziTR3uppmgY0T/ANWneFPXE3hamqaZvDkT4JYZX0tYzJzx63AX4sjN0sR+0w/LYVs6dcVebraGtGpHe9MkslmexkksWMklixkksWMklixkksWUdBftTEsjpqcxawCWbxvZ7urqXI479Pyvqafb9Y5sFVE0dnYaiNxBH3ELhdcT3o7VsMmT1O1s3E7We/q613eC4+K/c1O3nzKaseqexJtZfrC69mxZXJJYsZJLFjJJYsZJLFjJJYsZJLFjJJYs8qmiEjcV1+0EFpIc1w2OadxHFRNETFpVr04qi0ugYB4buLm0NqOGVOqmnOptSB9l+4S9W/ctSvTmiXJ1tGdOe50VY2EQEEda77sT3lZdKL3VqeME6vNJdG4WYNRWlEGvOTmivdTTNAxon/qw7271j64m8L0VzTN4cwYySOV9LWMEdRFrc0X4srN0sJPpMPy2FbmlqRXHe7PD68asd7IyKy2bNjIpYsZFLFjIpYsZFLFjIpYsoYExLIits4x3viBLdrmjd1t7lyeP/Ttz39P4vu1q9KaeuliBwIvGsFedmJibSx9q6lqDCd5j3jez3cR1Ls8D+o2tRq/tP5TRVh5J6EB4DmkEHWCF34623Fpi8L8ilk2MilixkUsWMilixkUsWMilixkUsWeVVQNlaWSC8H7iCNjmncRuKiqiJi0q16cVxaW24EYZvje2htV4Jdc2jqXahNwilOwS8PW960NXSmie5xuI4erSnudIWJriCFwkkuEfvdf+AWzw8XupUjYJ1lmlW6QgqFiqpWuwMKcHYrRiAcTHNFe6mnaBjRP/APph2Fu9Y+umbwyUVzTN4aLQRvyj6WraI6mIXvYPRlZumhP2mH5HUV0dDUp1I73e4biKdaOUpLRhWfCGzjBowphBjBowphBjBowphBjBowphBjBowphBjChstMIMYa9buDzow6aEE3a5GDeN7m9f5rk/qX6bTq0zqUfFH+2rraOPvU/ugL79YXlWsybHnMcrW/YkdiuHBztjh991/vXa/S+MqiuNGrsns7l9KrGrulu4sxemwh0MYV0YUwgxg0YUwgxg0YUwgxg0YUwgxg0YUwgxg0YUwgxg0YUwgxh41lhNmY6OVuM1wuIP5g7j1qKtOmqLSirTpqi09iWwVwmlo5GUNqvLmPIbRVb/ALR3QVB2CTZc7Vje8a+Xr6E6c9zhcTw06M9XXDoa12q5Hyp2lHZ9dFPT5Z080YNRAATFNAHYuODf5kgu3X6gL1m0Msvdi6Ji6Vse1o6mNs0DsZrvxad7XDcRwW7FqovDF2JeGdUmlN0hBULFNK12rcoEoFRZclwvE87b9+KaZ5xb+F4BuTRi2rDc4L51Pr6LdJBdO8PQWpNJBLwWpNJBLwWpNJBLwWpNJBLwWpNJBLwWpNJBLwWpec1ogtPuSZpRMU2c4Zs+931FeF4n51fnLlx2L4XXPjPCSM/+4WX9P/8ATR5/8T9Y84+7ozLSFwXtbw6dqV2kgl4Tak0kEvBak0kEvBak0kEvBak0kEvBak0kEvBak0kEvBak0kEvBalDYY1bZKCqabjfC8i8bwLwVi1rTpz5MHE0xOlV5Oq2BUOlpaaV/pSQQvdd6zo2k/MrjPOo3DPBaC0oRFPe17b3QSt9KKTVcRxHEb1aiqaZvA4Y3O7Hq3xys8/bNGP2dVENksJ3O/0K6NFW971PxfWOffHeiYu6VZFqx1MbZoHYzHfi072uG4jgpiYqi8MXYloZlSaU3axyiz67PPCpf86eRY7WqhtcHP8AmhDZ2s+bu5GdpmZGdpmZGdpmZGdpmZGdpmZGdpmZLZKvUUzRNTXYD5o+/wDMrx/E/Oq85aVPYSG648Hs+sLJwP8A6KPX0J/H3bG2r1L1mbeyVztMzIztMzIztMzIztMzIztMzIztMzIztMzIztMzJg25U41NOOMUn0lVrq92VNSq9E+Tt+DH8ypP7tB/Caua4DLq33Yv3/orUwIPCzBqC04MlN5r2Xuglb6cUnEcRxG9WpmaZvA4k0VdkVb45Gfym2aIfs6uIbJoTud/oV0aZjXjKj4vrHPvjvRNN3RrJtOOpjbNTuxmO/Frhta4biOCiJiqGLsa/wAo8vm0R4VR+cEiw6vVZscLP+WGuZx1quTs5GcdaZGRnHWmRkZx1pkZGcdaZGRnHWmRkZx1pkZLX1Go60yRNTGpfQb7v1XluJ+dV5sNPwras3N/6mfWFk4P59Pr6Iq7P4ZgqOtelyZ8lc460yTkZx1pkZGcdaZGRnHWmRkZx1pkZGcdaZGRnHWmRkZx1pkZMevmvikHGN/0lRNXUrVV7su/4IPxqCjPGmg/hNWo4z2th92J7z+iy6UXuPCCoV5pGDhVg5DaUOTm817L3U8rfThk4jiOI3qkTNE3pHG2MqrLqnsey6Ua54h+zrIRqE0B3P8A9Ct+K41vep+L6xz7470VRdm4b2jHU01HNA7GaaoX7i05KQFrhuIO5YNaqJpiY5p0OrUhreUWtk6WRlEyMjKJkZGUTIyMomRkZRMjIyiZGSj5NRTIyZFH+zZ/ZXnuI+bV5po+GFlf6B97fqCvwnzqfX0RX2PMSLvZGRlEyMjKJkZGUTIyMomRkZRMjIyiZGRlEyMjKJkZLJ33tcOLXfkUyJq6n0LgA/GsyhP7tF9IWNzV+EkoGTAIvBdeL9mobVscPF7iOgnWaaUpGCoWKaUMLCfB+G0YRHLe2RnnU8zfThk3EcRxGwqkXpm8DkNbgkZJnU9Qc3rY/PvZriqWC8NnY06nDXr3jYVszhrxeeqr7pibTd5eQVZ0uP4A71j6L4l9yo8gqzpcfwB3p0XxG5UeQVZ0uP4A706L4jcqPIKs6XH8Ad6dF8RuVHkFWdLj+AO9Oi+I3KjyCrOlx/AHenRfEblR5BVnS4/gDvToviNypa/AOsAP+1R/AHenRfEblTxsqjkeGRRNMjw06mC8nFvxiB9168zrUVVa9UUxfrlu01RFETLwqoTIDE0hrnPay8j0XY4GsdSycLp1RxFNNXVP9K6lUTpzMM4YB1nSo/gDvXoui+JqblSvkFWdLj+AO9Oi+I3KjyCrOlx/AHenRfEblR5BVnS4/gDvToviNyo8gqzpcfwB3p0XxG5UeQVZ0uP4A706L4jcqPIKs6XH8Ad6dF8RuVHkFWdLj+AO9Oi+I3KjyCrOlx/AHenRfEblTG8kahlRHDV1bIoZvNZPkAWZUm4Rv1+YTuJ1LFq6M0dfbBuVPoWwLKbR00NLG5zmwRtja5117g0bTcsLG5vyqzNoaymqqVkpqalrmyxi7IzxRlt+MSdUgB1XcNatTrRpe9PYrVXFMXlnWJbEdVGJYHXg6nA6nMeNrHjcQuhTMVxeFr3TME6rNKUhBULDNKGp8o04bNZch+zPOL99xpn6vdeFbRp/yRHrslLD0w1dDZkNMNTZkNMNTZkNMNTZkNMNTZkNMNTZkNMNTZkeNXagcxzWm4uFwPArHraUxpzPcNDpMMqtszHvnuETnlrjHfiktcy/FaNepx3LjJeNLb0uWdDTSObDM8X3tF5xgMY3HZebyg36y7Y/kY8Y3nEF5O8rt0aUzTEoZWmGq2zIaYamzIaYamzIaYamzIaYamzIaYamzIaYamzIaYamzIicLLSa+hqm8YX/AI3KmrozhPkOv4PzukpKaR/pSQQvd/adG0n5lcZDxwlsGCvhMFU29pN7XDU6N4HmvY7c4KJRMXcSrqGrsmrxXXGR2w7IrRhb8mTtH+blj09WrhqvD9v6at50J8P2/pu9jWtHVRiWA3g6nAi5zHjax43ELr01RXF4bcTfsS8M6iaUtS5UZ/NoTwqX/OB6nh6f81Pr6SNTz0rt4wkz0pjAZ6UxgM9KYwGelMYDPSmMBnpTGBfBVFzmt4uA+awcTTGzV5SNLmHnO/tO/NeYGTZDSZ4gNpeEGxUlYQxo4Bep0aY26fIe2elZcYDPSmMBnpTGAz0pjAZ6UxgM9KYwGelMYDPSmMDEtarvgmHGN/0lYtamNurykfQ2DH8ypP7tB/CavLqs6oddd7/0ValakXhBYkFfA6nqm3g62OGp8cg9F7HfZcE7Udva4zW0FXZdXim4zOF4I82K0oG/JlQ0f5uWLT1auFq8E/6/prXnh58H2/puVj2rHUxiWAm7Y4EXOY8bWPG5wXapqiuLw3Im/XDW+VCT+SpDwqT84Xq1HVqU+f8AyUtLyy6WaTLJmGWTMMsmYZZMwyyZhlkzFW1RYQ5p1tIc3btGsKmp71E08x6U1WHNxnxUGM4knKU0ZcbzfeSdZXj9biK6K5pim9menSiYvMqVNbiAOijoQ4EXGGnY1zesObrCvw+tVq6kUTTa6K9OIi8S8IZLmgcAvXUTjTEMK/LK2YZZMwyyZhlkzDLJmGWTMMsmYZZMx41kl8bxxY76SqalXuT5SPpTBB+NQUZ400H8Jq82qzbQdc0e/wDQqmpPUx6k9TwilVIlSKmLb1jQV8BgqW3g62ObqfFIPRkjd9lwKv29Ur9U9UuQVtBV2dV4puM5F4I82K04G7+DKho3fpsppalXDVeCf9f014voT4ft/TGw8tSOqpKWWA6s6Ae12p8bslICx7dxBXYpqiqaao5tyOtqGOt3JJjpkGOmQY6ZBjpkGOmQY6ZCjn6lE1CWoogY2Xj7IXhuJqner85dHTj3IeVoxgRuuHq/UFl4Cqek0eautHuSjg9e0yaCuOpyDHTIMdMgx0yDHTIMdMgx0yDHTIWSu813uP5KtU9Uj6VwAfjWZQn92i+kLhIZ1rzNuDQ4YwIJbeLwCDcSOCxa3Yw609TCjlWGJYYqZcUqyRLJFTGt2x4a+EwVIvB85jm6nxSD0ZI3fZcCr3uyXv2uS2tgc2SfNa85KrPnU1VE0Blaxuxz27DK3e3bvBu2YqZr0JvRPV9mvarR+Hs5cmJzUz9OHZh41n9oavq34W6T3HNTP04dmHjT2hq+rfg6T3HNTP04dmHjT2hq+rfg6T3HNTP04dmHjT2hq+rfg6T3HNTP04dmHjT2hq+rfg6T3HNTP04dmHjT2hq+rfg6T3HNTP04dmHjT2hq+rfg6T3LZOSqcAnPhq/dh409oavq34T0nuRdNFiMawm/EGKTxuJF933Lh6831ap73b0vgjyUqKUzARNdimRzGB11+KS8C+7er8LVNOrEx66lOIm2nMpZvJVPd/Ph2YeNdn2hq+rfhxuk9yvNTP04dmHjT2hq+rfg6T3HNTP04dmHjT2hq+rfg6T3HNTP04dmHjT2hq+rfg6T3HNTP04dmHjT2hq+rfg6T3HNTP04dmHjT2hq+rfg6T3HNTP04dmHjT2hq+rfg6T3HNTP04dmHjT2hq+rfg6T3HNTP04dmHjT2hq+rfg6T3I+0OT+WmkjNXVkUrzizTsp2nIOJ1GRmNqYdmOCbt4uV6OO1KuqZ+zJp60VTaep9B2BZrKWmgp4SXMhjaxjnEEuaBqJI4qGZB4XYLOnkbXUDmx1kLcVuN+zqI/9zN1bbnbQSq1UxVFpVrpiqLSwLDtltS13mujkidiVEMmp8MnquG8bwdhC1KommbS0qqZpm0piOVTEpiWXFKskSyxU1nlClA0e4/Zr4vuvjeP1TUn3JNSfck0iFpbrn7ppEJup3TSITdN00iE3TdNIhN03TSITdN00iE3TdWTWgMU+5I1TdcrBvvPW76itXW+ZL1Oj8unyhfTOukiPCWP62q2hPvx+/wBpY+Km2jU6ky0RcFsbrzW6u0iE3TdNIhN03TSITdN00iE3TdNIhN03TSITdN00iE3TdNIhN03WFbdaHU1Q31oJR/hlTTqdcJp1euG08ntQ6Sy6F8npGmiv+5oA+QC6jrthQathbgy6ZwrKAtjrIhcCdTKmMf1M920cHbQVWqmKotKtdEVRaUbYlsNqWu810ckTsSohk1Phk3tcN43g7CFqVUzTNpaVVM0zaUtHIkSRLWeUiX+RpD6tdT/Mkfqp1J9yryTqT/jq8pRGdrlXlx7yZ2l5LyZ2l5LyZ2l5LyZ2l5LyZ2l5LyZ2l5Lyslq9RUxMpiZadEfNH3/mU1fjl7XQ+VT5QrfcWng+P6wraXxfz9mPjfkV+Tcm1eoKt5eOvKudqLyi8mdpeS8mdpeS8mdpeS8mdpeS8mdpeS8mdpeS8mdpeS8vGsqb45BxjePxaVamZvC1NU5Q6Jycf0VQXdGi+ld+XpZ7WyIgQathbgy6ZwrKAtjrIhcCdTKmMf1M920cHbQVWqmKotKtdEVRaUZYtrtqWuua6OSJ2JUQyanwyDa1w3jeDsIWpVTNM2lpVUzTNpQnKa//AGWA8KylP+Io7Ynyn7I7aZ8p+zV8661o4udiZ11piYmddaYmJnXWmJiZ11piYmddaYmJnXWmJitkqdRSKUxSiab0G+79Sqa3zJex0PlU+ULZzcAf+Jn1hTo/H/P2YuM+RV5JptVqVsXk8TOutMUYmddaYmJnXWmJiZ11piYmddaYmJnXWmJiZ11piYmddaYmKj6m8EcQR8kilMUus8mJvsig/u7Pku49A2dAQEGrYWYMumcKygLY6yJtwJ1MqYh/UT3bRwdtBVaqYqi0q10RVFpc8w3thlTQjUY5YaumbUQSXCSGQSC8OG8cHDUQQtXGabxPKWnjNMzE8paxlVq2adjKpYsZVLFjKpYsZVLFjKpYsZVLFlr5dRSITEPOk/Zt9y1tb5kvVaPy6fKFtYfN+9v1BW0Pjj9/sx8X8mrye7ZVns8zZXKpZFjKpYsZVLFjKpYsZVLFjKpYsZVLFjKpYsCRLFnauS3+iKD/AJDfzK6ztNpQEBAQavhhgJSWnc6dpZMy7EniuEgu1gON1zwOBvUTF0TF+qWl8y7/AGnL2aPxqmzRyY9mjkcy7/acvZo/GmzRyNmjkcy7/acvZo/GmzRyNmjkcy7/AGnL2aPxps0cjZo5HMu/2nL2aPxps0cjZo5HMu/2nL2aPxps0cjZo5HMu/2nL2aPxps0cjZo5B5F3+05ezR+NNmjkbNHIbyVVLAGNqIXBouBdFICRxIDrr1q18DFVU1X7W7TxGNMRZR/JPUSDEfUxMBuvcyJ5cLjfqBddfqU6fBxRVFV0amvnTNMx2q8y7/acvZo/GtnZo5NPZo5HMu/2nL2aPxps0cjZo5HMu/2nL2aPxps0cjZo5HMu/2nL2aPxps0cjZo5HMu/wBpy9mj8abNHI2aORzLv9py9mj8abNHI2aORzLv9py9mj8abNHI2aORzLv9py9mj8abNHI2aORzLv8AacvZo/GmzRyNmjkqORd/tOXs0fiTZo5Gzp8nS8H7JZRU0NLEXOZAwMaX3YxA3m4XXrIypBAQEBAQEBAQEBAQEBAQEBA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44275" t="52782" r="50633" b="35406"/>
          <a:stretch>
            <a:fillRect/>
          </a:stretch>
        </p:blipFill>
        <p:spPr bwMode="auto">
          <a:xfrm>
            <a:off x="971600" y="1916832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etin kutusu"/>
          <p:cNvSpPr txBox="1"/>
          <p:nvPr/>
        </p:nvSpPr>
        <p:spPr>
          <a:xfrm>
            <a:off x="899592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j-lt"/>
              </a:rPr>
              <a:t>3,67 MB</a:t>
            </a:r>
            <a:endParaRPr lang="tr-TR" sz="2800" b="1" dirty="0">
              <a:latin typeface="+mj-lt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283968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j-lt"/>
              </a:rPr>
              <a:t>2,26 MB</a:t>
            </a:r>
            <a:endParaRPr lang="tr-TR" sz="28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49367" t="52782" r="44656" b="35406"/>
          <a:stretch>
            <a:fillRect/>
          </a:stretch>
        </p:blipFill>
        <p:spPr bwMode="auto">
          <a:xfrm>
            <a:off x="4211960" y="1916832"/>
            <a:ext cx="1944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Sağ Ok"/>
          <p:cNvSpPr/>
          <p:nvPr/>
        </p:nvSpPr>
        <p:spPr>
          <a:xfrm>
            <a:off x="2699792" y="2852936"/>
            <a:ext cx="1296144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"/>
          <p:cNvSpPr/>
          <p:nvPr/>
        </p:nvSpPr>
        <p:spPr>
          <a:xfrm>
            <a:off x="611560" y="692696"/>
            <a:ext cx="2592288" cy="2664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187624" y="1268760"/>
            <a:ext cx="1368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TB</a:t>
            </a:r>
            <a:endParaRPr lang="tr-T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Oval"/>
          <p:cNvSpPr/>
          <p:nvPr/>
        </p:nvSpPr>
        <p:spPr>
          <a:xfrm>
            <a:off x="3563888" y="1196752"/>
            <a:ext cx="2232248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995936" y="184482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GB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6156176" y="2060848"/>
            <a:ext cx="1872208" cy="1800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444208" y="2636912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MB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Oval"/>
          <p:cNvSpPr/>
          <p:nvPr/>
        </p:nvSpPr>
        <p:spPr>
          <a:xfrm>
            <a:off x="7164288" y="4005064"/>
            <a:ext cx="1584176" cy="15841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7288270" y="4451644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KB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Oval"/>
          <p:cNvSpPr/>
          <p:nvPr/>
        </p:nvSpPr>
        <p:spPr>
          <a:xfrm>
            <a:off x="5796136" y="5013176"/>
            <a:ext cx="1008112" cy="1008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5652120" y="5301208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BAYT</a:t>
            </a:r>
            <a:endParaRPr lang="tr-T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Oval"/>
          <p:cNvSpPr/>
          <p:nvPr/>
        </p:nvSpPr>
        <p:spPr>
          <a:xfrm>
            <a:off x="4644008" y="5301208"/>
            <a:ext cx="648072" cy="64807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4283968" y="5445224"/>
            <a:ext cx="13681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BİT</a:t>
            </a:r>
            <a:endParaRPr lang="tr-TR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www.drogbaster.it/gadgetgoogle/img/thumbnail/bits-and-by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06923"/>
            <a:ext cx="4014516" cy="34510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55576" y="2420888"/>
            <a:ext cx="738889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Adobe Fangsong Std R" pitchFamily="18" charset="-128"/>
              </a:rPr>
              <a:t>KAYIT/DEPOLAMA BİRİMLERİ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Adobe Fangsong Std R" pitchFamily="18" charset="-12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auhaus 93" panose="04030905020B02020C02" pitchFamily="82" charset="0"/>
              </a:rPr>
              <a:t>Depolama Birimleri                            . </a:t>
            </a:r>
            <a:endParaRPr lang="tr-TR" sz="4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7" y="3714752"/>
            <a:ext cx="857256" cy="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39" y="3658166"/>
            <a:ext cx="1419030" cy="10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1648898" cy="138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12" y="5085184"/>
            <a:ext cx="1327084" cy="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cdnimg.chip.gen.tr/images/content/2007041621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57800"/>
            <a:ext cx="2500332" cy="1500200"/>
          </a:xfrm>
          <a:prstGeom prst="rect">
            <a:avLst/>
          </a:prstGeom>
          <a:noFill/>
        </p:spPr>
      </p:pic>
      <p:pic>
        <p:nvPicPr>
          <p:cNvPr id="12" name="Picture 2" descr="Dosya:BluRayDiscBa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714884"/>
            <a:ext cx="9548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t4.bimeks.com.tr/img/urun/p_136120_01_04.jpg"/>
          <p:cNvPicPr>
            <a:picLocks noChangeAspect="1" noChangeArrowheads="1"/>
          </p:cNvPicPr>
          <p:nvPr/>
        </p:nvPicPr>
        <p:blipFill>
          <a:blip r:embed="rId8" cstate="print"/>
          <a:srcRect b="13000"/>
          <a:stretch>
            <a:fillRect/>
          </a:stretch>
        </p:blipFill>
        <p:spPr bwMode="auto">
          <a:xfrm>
            <a:off x="6858016" y="1714488"/>
            <a:ext cx="1785950" cy="1553772"/>
          </a:xfrm>
          <a:prstGeom prst="rect">
            <a:avLst/>
          </a:prstGeom>
          <a:noFill/>
        </p:spPr>
      </p:pic>
      <p:sp>
        <p:nvSpPr>
          <p:cNvPr id="15" name="Bükülü Ok 8"/>
          <p:cNvSpPr/>
          <p:nvPr/>
        </p:nvSpPr>
        <p:spPr>
          <a:xfrm flipV="1">
            <a:off x="2267744" y="5373216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6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1000132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3"/>
          <p:cNvSpPr txBox="1"/>
          <p:nvPr/>
        </p:nvSpPr>
        <p:spPr>
          <a:xfrm>
            <a:off x="1785918" y="2071678"/>
            <a:ext cx="1728192" cy="35548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err="1" smtClean="0">
                <a:solidFill>
                  <a:srgbClr val="FF0000"/>
                </a:solidFill>
              </a:rPr>
              <a:t>Paint</a:t>
            </a:r>
            <a:r>
              <a:rPr lang="tr-TR" dirty="0" smtClean="0">
                <a:solidFill>
                  <a:srgbClr val="FF0000"/>
                </a:solidFill>
              </a:rPr>
              <a:t> Programı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insupersite.com/content/content/128545/win7/ff_touch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852936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71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580112" y="2928934"/>
            <a:ext cx="3312368" cy="392906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En küçük kapasiteli depolama birimidir. 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1,44 </a:t>
            </a:r>
            <a:r>
              <a:rPr lang="tr-TR" sz="2400" dirty="0" err="1" smtClean="0">
                <a:solidFill>
                  <a:srgbClr val="FF0000"/>
                </a:solidFill>
                <a:latin typeface="+mj-lt"/>
              </a:rPr>
              <a:t>Mblık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hafızası vardır.</a:t>
            </a:r>
          </a:p>
          <a:p>
            <a:r>
              <a:rPr lang="tr-TR" sz="2400" dirty="0" smtClean="0">
                <a:latin typeface="+mj-lt"/>
              </a:rPr>
              <a:t>İçine </a:t>
            </a:r>
            <a:r>
              <a:rPr lang="tr-TR" sz="2400" dirty="0" err="1" smtClean="0">
                <a:latin typeface="+mj-lt"/>
              </a:rPr>
              <a:t>word</a:t>
            </a:r>
            <a:r>
              <a:rPr lang="tr-TR" sz="2400" dirty="0" smtClean="0">
                <a:latin typeface="+mj-lt"/>
              </a:rPr>
              <a:t> , </a:t>
            </a:r>
            <a:r>
              <a:rPr lang="tr-TR" sz="2400" dirty="0" err="1" smtClean="0">
                <a:latin typeface="+mj-lt"/>
              </a:rPr>
              <a:t>powerpoint</a:t>
            </a:r>
            <a:r>
              <a:rPr lang="tr-TR" sz="2400" dirty="0" smtClean="0">
                <a:latin typeface="+mj-lt"/>
              </a:rPr>
              <a:t> dosyaları ve küçük resim dosyaları sığabilir. Şarkı video sığmaz.</a:t>
            </a:r>
          </a:p>
        </p:txBody>
      </p:sp>
      <p:pic>
        <p:nvPicPr>
          <p:cNvPr id="27650" name="Picture 2" descr="https://cdn4.iconfinder.com/data/icons/computer-hardware/512/Flo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81199"/>
            <a:ext cx="4876800" cy="4876801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5868144" y="1916832"/>
            <a:ext cx="2323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Disket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508104" y="3143224"/>
            <a:ext cx="3096344" cy="3714776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j-lt"/>
              </a:rPr>
              <a:t>700-750 MB’lık hafızası vardır.</a:t>
            </a:r>
          </a:p>
          <a:p>
            <a:r>
              <a:rPr lang="tr-TR" sz="3200" dirty="0" smtClean="0">
                <a:latin typeface="+mj-lt"/>
              </a:rPr>
              <a:t>Disketin 500 katı kadar bilgi depolayabilir.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6474362" y="1988840"/>
            <a:ext cx="118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CD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6" name="Picture 4" descr="http://www.hqspeakers.com/wp-content/uploads/2011/08/cd-r-digital-au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02"/>
            <a:ext cx="4642897" cy="4714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436096" y="2924944"/>
            <a:ext cx="2818572" cy="3714776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j-lt"/>
              </a:rPr>
              <a:t>4 - 8 GB’lık hafızası vardır.</a:t>
            </a:r>
          </a:p>
          <a:p>
            <a:r>
              <a:rPr lang="tr-TR" sz="3200" dirty="0" smtClean="0">
                <a:latin typeface="+mj-lt"/>
              </a:rPr>
              <a:t>CD’nin 10 katı kadar bilgi depolayabilir.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6186330" y="1988840"/>
            <a:ext cx="170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DVD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698" name="Picture 2" descr="http://images.highspeedbackbone.net/itemdetails/K51-2312/K51-2312-call01-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7525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u="sng" dirty="0" smtClean="0">
                <a:latin typeface="Berlin Sans FB" pitchFamily="34" charset="0"/>
              </a:rPr>
              <a:t>KAYIT BİRİMLERİNİN KAPASİTELERİ. </a:t>
            </a:r>
            <a:endParaRPr lang="tr-TR" sz="4000" dirty="0">
              <a:latin typeface="Berlin Sans FB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5364088" y="2924944"/>
            <a:ext cx="3168352" cy="3714776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+mj-lt"/>
              </a:rPr>
              <a:t>25-50 GB’lık hafızası vardır.</a:t>
            </a:r>
          </a:p>
          <a:p>
            <a:r>
              <a:rPr lang="tr-TR" sz="3200" dirty="0" err="1" smtClean="0">
                <a:latin typeface="+mj-lt"/>
              </a:rPr>
              <a:t>DVD’nin</a:t>
            </a:r>
            <a:r>
              <a:rPr lang="tr-TR" sz="3200" dirty="0" smtClean="0">
                <a:latin typeface="+mj-lt"/>
              </a:rPr>
              <a:t> 10 katı kadar bilgi depolayabilir.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836670" y="1988840"/>
            <a:ext cx="440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Blu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-Ray Disk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2" name="Picture 2" descr="http://weblopedi.net/pic/blur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2508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377</Words>
  <Application>Microsoft Office PowerPoint</Application>
  <PresentationFormat>Ekran Gösterisi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Adobe Fan Heiti Std B</vt:lpstr>
      <vt:lpstr>Adobe Fangsong Std R</vt:lpstr>
      <vt:lpstr>Arial Black</vt:lpstr>
      <vt:lpstr>Bauhaus 93</vt:lpstr>
      <vt:lpstr>Berlin Sans FB</vt:lpstr>
      <vt:lpstr>Broadway</vt:lpstr>
      <vt:lpstr>Calibri</vt:lpstr>
      <vt:lpstr>Constantia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Depolama Birimleri                            . </vt:lpstr>
      <vt:lpstr>KAYIT BİRİMLERİNİN KAPASİTELERİ. </vt:lpstr>
      <vt:lpstr>KAYIT BİRİMLERİNİN KAPASİTELERİ. </vt:lpstr>
      <vt:lpstr>KAYIT BİRİMLERİNİN KAPASİTELERİ. </vt:lpstr>
      <vt:lpstr>KAYIT BİRİMLERİNİN KAPASİTELERİ. </vt:lpstr>
      <vt:lpstr>KAYIT BİRİMLERİNİN KAPASİTELERİ. </vt:lpstr>
      <vt:lpstr>KAYIT BİRİMLERİNİN KAPASİTELERİ. </vt:lpstr>
      <vt:lpstr>KAYIT BİRİMLERİNİN KAPASİTELERİ. </vt:lpstr>
      <vt:lpstr>KAYIT BİRİMLERİNİN KAPASİTELERİ. </vt:lpstr>
      <vt:lpstr>Dosyaların Kapladıkları Alanlar    . </vt:lpstr>
      <vt:lpstr>DEĞERLENDİRME                          . </vt:lpstr>
      <vt:lpstr>DEĞERLENDİRME                          . </vt:lpstr>
      <vt:lpstr>DEĞERLENDİRME                          . </vt:lpstr>
      <vt:lpstr>PowerPoint Sunusu</vt:lpstr>
      <vt:lpstr>KLASÖRLERİ SIKIŞTIRMA İŞLEMİ     . </vt:lpstr>
      <vt:lpstr>KLASÖRLERİ SIKIŞTIRMA İŞLEMİ     . </vt:lpstr>
    </vt:vector>
  </TitlesOfParts>
  <Company>Chetnix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Dijital  Ölçüler</dc:title>
  <dc:creator>BAHAR</dc:creator>
  <cp:lastModifiedBy>Fatma</cp:lastModifiedBy>
  <cp:revision>62</cp:revision>
  <dcterms:created xsi:type="dcterms:W3CDTF">2013-12-22T19:37:49Z</dcterms:created>
  <dcterms:modified xsi:type="dcterms:W3CDTF">2020-10-10T12:19:13Z</dcterms:modified>
</cp:coreProperties>
</file>