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bc1763d0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g4bc1763d0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bc1763d0f_1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4bc1763d0f_1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bc1763d0f_1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4bc1763d0f_1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605b1db861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605b1db86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bc1763d0f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g4bc1763d0f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05b1db86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g605b1db86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bc1763d0f_1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g4bc1763d0f_1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bc1763d0f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g4bc1763d0f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bc1763d0f_1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g4bc1763d0f_1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bc1763d0f_1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4bc1763d0f_1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bc1763d0f_1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g4bc1763d0f_1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bc1763d0f_1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g4bc1763d0f_1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8" y="558431"/>
            <a:ext cx="8520600" cy="1539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311700" y="2125594"/>
            <a:ext cx="8520600" cy="59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19" name="Google Shape;119;p2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3"/>
          <p:cNvSpPr txBox="1"/>
          <p:nvPr/>
        </p:nvSpPr>
        <p:spPr>
          <a:xfrm>
            <a:off x="457200" y="1225475"/>
            <a:ext cx="8229600" cy="36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Font typeface="Comic Sans MS"/>
              <a:buChar char="●"/>
            </a:pPr>
            <a:r>
              <a:rPr lang="tr" sz="2400" b="1">
                <a:latin typeface="Comic Sans MS"/>
                <a:ea typeface="Comic Sans MS"/>
                <a:cs typeface="Comic Sans MS"/>
                <a:sym typeface="Comic Sans MS"/>
              </a:rPr>
              <a:t>Dosyaların her yerden ve her zaman ulaşılabilir olması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Font typeface="Comic Sans MS"/>
              <a:buChar char="●"/>
            </a:pPr>
            <a:r>
              <a:rPr lang="tr" sz="2400" b="1">
                <a:latin typeface="Comic Sans MS"/>
                <a:ea typeface="Comic Sans MS"/>
                <a:cs typeface="Comic Sans MS"/>
                <a:sym typeface="Comic Sans MS"/>
              </a:rPr>
              <a:t>Buluta yüklenen dosyaların bilgisayarda yer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tr" sz="2400" b="1">
                <a:latin typeface="Comic Sans MS"/>
                <a:ea typeface="Comic Sans MS"/>
                <a:cs typeface="Comic Sans MS"/>
                <a:sym typeface="Comic Sans MS"/>
              </a:rPr>
              <a:t>kaplamaması,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Font typeface="Comic Sans MS"/>
              <a:buChar char="●"/>
            </a:pPr>
            <a:r>
              <a:rPr lang="tr" sz="2400" b="1">
                <a:latin typeface="Comic Sans MS"/>
                <a:ea typeface="Comic Sans MS"/>
                <a:cs typeface="Comic Sans MS"/>
                <a:sym typeface="Comic Sans MS"/>
              </a:rPr>
              <a:t>Birçok hizmetin ücretsiz olması,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Font typeface="Comic Sans MS"/>
              <a:buChar char="●"/>
            </a:pPr>
            <a:r>
              <a:rPr lang="tr" sz="2400" b="1">
                <a:latin typeface="Comic Sans MS"/>
                <a:ea typeface="Comic Sans MS"/>
                <a:cs typeface="Comic Sans MS"/>
                <a:sym typeface="Comic Sans MS"/>
              </a:rPr>
              <a:t>Bilgisayarın bozulması, çökmesi durumunda dosyaların zarar görmemesi gibi kolaylıklar sağlamaktadır.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26" name="Google Shape;126;p2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4"/>
          <p:cNvSpPr txBox="1"/>
          <p:nvPr/>
        </p:nvSpPr>
        <p:spPr>
          <a:xfrm>
            <a:off x="679050" y="3766425"/>
            <a:ext cx="7785900" cy="1031700"/>
          </a:xfrm>
          <a:prstGeom prst="rect">
            <a:avLst/>
          </a:prstGeom>
          <a:solidFill>
            <a:srgbClr val="CC0000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tr" sz="3000" b="1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Güvenlik ve Gizlilik Boyutunda</a:t>
            </a:r>
            <a:endParaRPr sz="3000" b="1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tr" sz="3000" b="1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Karşılaşılabilecek Durumlar</a:t>
            </a:r>
            <a:endParaRPr sz="3000" b="1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33" name="Google Shape;133;p2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5"/>
          <p:cNvSpPr txBox="1"/>
          <p:nvPr/>
        </p:nvSpPr>
        <p:spPr>
          <a:xfrm>
            <a:off x="457200" y="1225475"/>
            <a:ext cx="8229600" cy="36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Font typeface="Comic Sans MS"/>
              <a:buChar char="●"/>
            </a:pPr>
            <a:r>
              <a:rPr lang="tr" sz="2400" b="1">
                <a:latin typeface="Comic Sans MS"/>
                <a:ea typeface="Comic Sans MS"/>
                <a:cs typeface="Comic Sans MS"/>
                <a:sym typeface="Comic Sans MS"/>
              </a:rPr>
              <a:t>Hesapların ele geçirilmesi durumunda tüm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tr" sz="2400" b="1">
                <a:latin typeface="Comic Sans MS"/>
                <a:ea typeface="Comic Sans MS"/>
                <a:cs typeface="Comic Sans MS"/>
                <a:sym typeface="Comic Sans MS"/>
              </a:rPr>
              <a:t>dosyalarınız çalınabilir.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Font typeface="Comic Sans MS"/>
              <a:buChar char="●"/>
            </a:pPr>
            <a:r>
              <a:rPr lang="tr" sz="2400" b="1">
                <a:latin typeface="Comic Sans MS"/>
                <a:ea typeface="Comic Sans MS"/>
                <a:cs typeface="Comic Sans MS"/>
                <a:sym typeface="Comic Sans MS"/>
              </a:rPr>
              <a:t>Yanlış paylaşımlar sonucu dosyalarınıza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tr" sz="2400" b="1">
                <a:latin typeface="Comic Sans MS"/>
                <a:ea typeface="Comic Sans MS"/>
                <a:cs typeface="Comic Sans MS"/>
                <a:sym typeface="Comic Sans MS"/>
              </a:rPr>
              <a:t>herkes ulaşabilir.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Font typeface="Comic Sans MS"/>
              <a:buChar char="●"/>
            </a:pPr>
            <a:r>
              <a:rPr lang="tr" sz="2400" b="1">
                <a:latin typeface="Comic Sans MS"/>
                <a:ea typeface="Comic Sans MS"/>
                <a:cs typeface="Comic Sans MS"/>
                <a:sym typeface="Comic Sans MS"/>
              </a:rPr>
              <a:t>Servis sağlayıcının hizmeti durdurması ile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tr" sz="2400" b="1">
                <a:latin typeface="Comic Sans MS"/>
                <a:ea typeface="Comic Sans MS"/>
                <a:cs typeface="Comic Sans MS"/>
                <a:sym typeface="Comic Sans MS"/>
              </a:rPr>
              <a:t>tüm dosyalarınız silinebilir.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68" name="Google Shape;68;p1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74" name="Google Shape;74;p1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 txBox="1"/>
          <p:nvPr/>
        </p:nvSpPr>
        <p:spPr>
          <a:xfrm>
            <a:off x="482400" y="1475613"/>
            <a:ext cx="8179200" cy="6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3600" b="1">
                <a:solidFill>
                  <a:schemeClr val="accent5"/>
                </a:solidFill>
                <a:latin typeface="Comic Sans MS"/>
                <a:ea typeface="Comic Sans MS"/>
                <a:cs typeface="Comic Sans MS"/>
                <a:sym typeface="Comic Sans MS"/>
              </a:rPr>
              <a:t>BULUT DEPOLAMA HİZMETLERİ</a:t>
            </a:r>
            <a:endParaRPr sz="3600">
              <a:solidFill>
                <a:schemeClr val="accent5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661800" y="2563450"/>
            <a:ext cx="7974600" cy="20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tr" sz="2400" b="1">
                <a:latin typeface="Comic Sans MS"/>
                <a:ea typeface="Comic Sans MS"/>
                <a:cs typeface="Comic Sans MS"/>
                <a:sym typeface="Comic Sans MS"/>
              </a:rPr>
              <a:t>Birçok şirket, kullanıcılara dosyalarını internet üzerinde depolayabilmesi için hizmet vermektedir. 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tr" sz="2400" b="1">
                <a:latin typeface="Comic Sans MS"/>
                <a:ea typeface="Comic Sans MS"/>
                <a:cs typeface="Comic Sans MS"/>
                <a:sym typeface="Comic Sans MS"/>
              </a:rPr>
              <a:t>Şimdi bazılarını inceleyeceğiz.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82" name="Google Shape;82;p1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88" name="Google Shape;88;p1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94" name="Google Shape;94;p1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" y="0"/>
            <a:ext cx="914399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00" name="Google Shape;100;p2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" y="0"/>
            <a:ext cx="91440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06" name="Google Shape;106;p2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12" name="Google Shape;112;p2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2"/>
          <p:cNvSpPr txBox="1"/>
          <p:nvPr/>
        </p:nvSpPr>
        <p:spPr>
          <a:xfrm>
            <a:off x="1008700" y="1339775"/>
            <a:ext cx="7785900" cy="778800"/>
          </a:xfrm>
          <a:prstGeom prst="rect">
            <a:avLst/>
          </a:prstGeom>
          <a:solidFill>
            <a:srgbClr val="CC0000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3000" b="1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Bulut Depolamanın Sağladığı Kolaylıklar</a:t>
            </a:r>
            <a:endParaRPr sz="3000" b="1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Ekran Gösterisi (16:9)</PresentationFormat>
  <Paragraphs>18</Paragraphs>
  <Slides>12</Slides>
  <Notes>12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Comic Sans MS</vt:lpstr>
      <vt:lpstr>Simple Light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cp:lastModifiedBy>Fatma</cp:lastModifiedBy>
  <cp:revision>1</cp:revision>
  <dcterms:modified xsi:type="dcterms:W3CDTF">2020-10-10T12:14:18Z</dcterms:modified>
</cp:coreProperties>
</file>